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6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79" r:id="rId5"/>
    <p:sldId id="258" r:id="rId6"/>
    <p:sldId id="272" r:id="rId7"/>
    <p:sldId id="303" r:id="rId8"/>
    <p:sldId id="290" r:id="rId9"/>
    <p:sldId id="294" r:id="rId10"/>
    <p:sldId id="291" r:id="rId11"/>
    <p:sldId id="295" r:id="rId12"/>
    <p:sldId id="292" r:id="rId13"/>
    <p:sldId id="296" r:id="rId14"/>
    <p:sldId id="297" r:id="rId15"/>
    <p:sldId id="293" r:id="rId16"/>
    <p:sldId id="298" r:id="rId17"/>
    <p:sldId id="299" r:id="rId18"/>
    <p:sldId id="300" r:id="rId19"/>
    <p:sldId id="301" r:id="rId20"/>
    <p:sldId id="304" r:id="rId21"/>
    <p:sldId id="307" r:id="rId22"/>
    <p:sldId id="302" r:id="rId23"/>
    <p:sldId id="309" r:id="rId24"/>
    <p:sldId id="308" r:id="rId25"/>
    <p:sldId id="311" r:id="rId26"/>
    <p:sldId id="278" r:id="rId27"/>
  </p:sldIdLst>
  <p:sldSz cx="11522075" cy="6480175"/>
  <p:notesSz cx="6858000" cy="9144000"/>
  <p:custDataLst>
    <p:tags r:id="rId32"/>
  </p:custDataLst>
  <p:defaultTextStyle>
    <a:defPPr>
      <a:defRPr lang="zh-CN"/>
    </a:defPPr>
    <a:lvl1pPr marL="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4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9" userDrawn="1">
          <p15:clr>
            <a:srgbClr val="A4A3A4"/>
          </p15:clr>
        </p15:guide>
        <p15:guide id="3" orient="horz" pos="1946" userDrawn="1">
          <p15:clr>
            <a:srgbClr val="A4A3A4"/>
          </p15:clr>
        </p15:guide>
        <p15:guide id="4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CCE"/>
    <a:srgbClr val="999FC9"/>
    <a:srgbClr val="004098"/>
    <a:srgbClr val="00489D"/>
    <a:srgbClr val="0651A1"/>
    <a:srgbClr val="00B0F0"/>
    <a:srgbClr val="1F487C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25" y="50"/>
      </p:cViewPr>
      <p:guideLst>
        <p:guide pos="3799"/>
        <p:guide orient="horz" pos="1946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6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3A2C8B3-F9D7-4422-8C0E-9194A35BF3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64235" rtl="0" eaLnBrk="1" latinLnBrk="0" hangingPunct="1"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31800" algn="l" defTabSz="864235" rtl="0" eaLnBrk="1" latinLnBrk="0" hangingPunct="1"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864235" algn="l" defTabSz="864235" rtl="0" eaLnBrk="1" latinLnBrk="0" hangingPunct="1"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296035" algn="l" defTabSz="864235" rtl="0" eaLnBrk="1" latinLnBrk="0" hangingPunct="1"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728470" algn="l" defTabSz="864235" rtl="0" eaLnBrk="1" latinLnBrk="0" hangingPunct="1">
      <a:defRPr sz="11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160270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42B054-0CF9-400F-B234-20538BCD453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300"/>
            </a:lvl1pPr>
            <a:lvl2pPr marL="431800" indent="0" algn="ctr">
              <a:buNone/>
              <a:defRPr sz="190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00"/>
            </a:lvl4pPr>
            <a:lvl5pPr marL="1728470" indent="0" algn="ctr">
              <a:buNone/>
              <a:defRPr sz="1500"/>
            </a:lvl5pPr>
            <a:lvl6pPr marL="2160270" indent="0" algn="ctr">
              <a:buNone/>
              <a:defRPr sz="1500"/>
            </a:lvl6pPr>
            <a:lvl7pPr marL="2592070" indent="0" algn="ctr">
              <a:buNone/>
              <a:defRPr sz="1500"/>
            </a:lvl7pPr>
            <a:lvl8pPr marL="3024505" indent="0" algn="ctr">
              <a:buNone/>
              <a:defRPr sz="1500"/>
            </a:lvl8pPr>
            <a:lvl9pPr marL="3456305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28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24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800" indent="0">
              <a:buNone/>
              <a:defRPr sz="190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00" b="1"/>
            </a:lvl4pPr>
            <a:lvl5pPr marL="1728470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070" indent="0">
              <a:buNone/>
              <a:defRPr sz="1500" b="1"/>
            </a:lvl7pPr>
            <a:lvl8pPr marL="3024505" indent="0">
              <a:buNone/>
              <a:defRPr sz="1500" b="1"/>
            </a:lvl8pPr>
            <a:lvl9pPr marL="345630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800" indent="0">
              <a:buNone/>
              <a:defRPr sz="190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00" b="1"/>
            </a:lvl4pPr>
            <a:lvl5pPr marL="1728470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070" indent="0">
              <a:buNone/>
              <a:defRPr sz="1500" b="1"/>
            </a:lvl7pPr>
            <a:lvl8pPr marL="3024505" indent="0">
              <a:buNone/>
              <a:defRPr sz="1500" b="1"/>
            </a:lvl8pPr>
            <a:lvl9pPr marL="345630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00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69" b="38602"/>
          <a:stretch>
            <a:fillRect/>
          </a:stretch>
        </p:blipFill>
        <p:spPr>
          <a:xfrm>
            <a:off x="7423785" y="4947920"/>
            <a:ext cx="4097655" cy="15322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00"/>
            </a:lvl1pPr>
            <a:lvl2pPr marL="431800" indent="0">
              <a:buNone/>
              <a:defRPr sz="1300"/>
            </a:lvl2pPr>
            <a:lvl3pPr marL="864235" indent="0">
              <a:buNone/>
              <a:defRPr sz="1100"/>
            </a:lvl3pPr>
            <a:lvl4pPr marL="1296035" indent="0">
              <a:buNone/>
              <a:defRPr sz="900"/>
            </a:lvl4pPr>
            <a:lvl5pPr marL="1728470" indent="0">
              <a:buNone/>
              <a:defRPr sz="900"/>
            </a:lvl5pPr>
            <a:lvl6pPr marL="2160270" indent="0">
              <a:buNone/>
              <a:defRPr sz="900"/>
            </a:lvl6pPr>
            <a:lvl7pPr marL="2592070" indent="0">
              <a:buNone/>
              <a:defRPr sz="900"/>
            </a:lvl7pPr>
            <a:lvl8pPr marL="3024505" indent="0">
              <a:buNone/>
              <a:defRPr sz="900"/>
            </a:lvl8pPr>
            <a:lvl9pPr marL="345630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00"/>
            </a:lvl1pPr>
            <a:lvl2pPr marL="431800" indent="0">
              <a:buNone/>
              <a:defRPr sz="2600"/>
            </a:lvl2pPr>
            <a:lvl3pPr marL="864235" indent="0">
              <a:buNone/>
              <a:defRPr sz="2300"/>
            </a:lvl3pPr>
            <a:lvl4pPr marL="1296035" indent="0">
              <a:buNone/>
              <a:defRPr sz="1900"/>
            </a:lvl4pPr>
            <a:lvl5pPr marL="1728470" indent="0">
              <a:buNone/>
              <a:defRPr sz="1900"/>
            </a:lvl5pPr>
            <a:lvl6pPr marL="2160270" indent="0">
              <a:buNone/>
              <a:defRPr sz="1900"/>
            </a:lvl6pPr>
            <a:lvl7pPr marL="2592070" indent="0">
              <a:buNone/>
              <a:defRPr sz="1900"/>
            </a:lvl7pPr>
            <a:lvl8pPr marL="3024505" indent="0">
              <a:buNone/>
              <a:defRPr sz="1900"/>
            </a:lvl8pPr>
            <a:lvl9pPr marL="3456305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00"/>
            </a:lvl1pPr>
            <a:lvl2pPr marL="431800" indent="0">
              <a:buNone/>
              <a:defRPr sz="1300"/>
            </a:lvl2pPr>
            <a:lvl3pPr marL="864235" indent="0">
              <a:buNone/>
              <a:defRPr sz="1100"/>
            </a:lvl3pPr>
            <a:lvl4pPr marL="1296035" indent="0">
              <a:buNone/>
              <a:defRPr sz="900"/>
            </a:lvl4pPr>
            <a:lvl5pPr marL="1728470" indent="0">
              <a:buNone/>
              <a:defRPr sz="900"/>
            </a:lvl5pPr>
            <a:lvl6pPr marL="2160270" indent="0">
              <a:buNone/>
              <a:defRPr sz="900"/>
            </a:lvl6pPr>
            <a:lvl7pPr marL="2592070" indent="0">
              <a:buNone/>
              <a:defRPr sz="900"/>
            </a:lvl7pPr>
            <a:lvl8pPr marL="3024505" indent="0">
              <a:buNone/>
              <a:defRPr sz="900"/>
            </a:lvl8pPr>
            <a:lvl9pPr marL="345630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86411" tIns="43205" rIns="86411" bIns="4320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AF6B169-E305-4F7B-8A65-ACE2B101B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9D88EFB3-8ED2-4592-A1CC-D9AB009053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微软雅黑" panose="020B0503020204020204" pitchFamily="34" charset="-122"/>
          <a:ea typeface="+mj-ea"/>
          <a:cs typeface="微软雅黑" panose="020B0503020204020204" pitchFamily="34" charset="-122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1pPr>
      <a:lvl2pPr marL="6483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2pPr>
      <a:lvl3pPr marL="10801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3pPr>
      <a:lvl4pPr marL="15119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4pPr>
      <a:lvl5pPr marL="19443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5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8.png"/><Relationship Id="rId7" Type="http://schemas.openxmlformats.org/officeDocument/2006/relationships/image" Target="../media/image11.svg"/><Relationship Id="rId6" Type="http://schemas.openxmlformats.org/officeDocument/2006/relationships/image" Target="../media/image17.png"/><Relationship Id="rId5" Type="http://schemas.openxmlformats.org/officeDocument/2006/relationships/tags" Target="../tags/tag57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tags" Target="../tags/tag56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59.xml"/><Relationship Id="rId3" Type="http://schemas.openxmlformats.org/officeDocument/2006/relationships/image" Target="../media/image15.png"/><Relationship Id="rId2" Type="http://schemas.openxmlformats.org/officeDocument/2006/relationships/tags" Target="../tags/tag58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6" Type="http://schemas.openxmlformats.org/officeDocument/2006/relationships/notesSlide" Target="../notesSlides/notesSlide2.x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26.xml"/><Relationship Id="rId33" Type="http://schemas.openxmlformats.org/officeDocument/2006/relationships/tags" Target="../tags/tag25.xml"/><Relationship Id="rId32" Type="http://schemas.openxmlformats.org/officeDocument/2006/relationships/tags" Target="../tags/tag24.xml"/><Relationship Id="rId31" Type="http://schemas.openxmlformats.org/officeDocument/2006/relationships/tags" Target="../tags/tag23.xml"/><Relationship Id="rId30" Type="http://schemas.openxmlformats.org/officeDocument/2006/relationships/tags" Target="../tags/tag22.xml"/><Relationship Id="rId3" Type="http://schemas.openxmlformats.org/officeDocument/2006/relationships/tags" Target="../tags/tag2.xml"/><Relationship Id="rId29" Type="http://schemas.openxmlformats.org/officeDocument/2006/relationships/tags" Target="../tags/tag21.xml"/><Relationship Id="rId28" Type="http://schemas.openxmlformats.org/officeDocument/2006/relationships/tags" Target="../tags/tag20.xml"/><Relationship Id="rId27" Type="http://schemas.openxmlformats.org/officeDocument/2006/relationships/tags" Target="../tags/tag19.xml"/><Relationship Id="rId26" Type="http://schemas.openxmlformats.org/officeDocument/2006/relationships/image" Target="../media/image14.png"/><Relationship Id="rId25" Type="http://schemas.openxmlformats.org/officeDocument/2006/relationships/image" Target="../media/image13.svg"/><Relationship Id="rId24" Type="http://schemas.openxmlformats.org/officeDocument/2006/relationships/image" Target="../media/image12.png"/><Relationship Id="rId23" Type="http://schemas.openxmlformats.org/officeDocument/2006/relationships/image" Target="../media/image11.svg"/><Relationship Id="rId22" Type="http://schemas.openxmlformats.org/officeDocument/2006/relationships/image" Target="../media/image10.png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image" Target="../media/image9.svg"/><Relationship Id="rId10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61.xml"/><Relationship Id="rId3" Type="http://schemas.openxmlformats.org/officeDocument/2006/relationships/image" Target="../media/image15.png"/><Relationship Id="rId2" Type="http://schemas.openxmlformats.org/officeDocument/2006/relationships/tags" Target="../tags/tag60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8.png"/><Relationship Id="rId7" Type="http://schemas.openxmlformats.org/officeDocument/2006/relationships/image" Target="../media/image11.svg"/><Relationship Id="rId6" Type="http://schemas.openxmlformats.org/officeDocument/2006/relationships/image" Target="../media/image17.png"/><Relationship Id="rId5" Type="http://schemas.openxmlformats.org/officeDocument/2006/relationships/tags" Target="../tags/tag28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tags" Target="../tags/tag27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9" Type="http://schemas.openxmlformats.org/officeDocument/2006/relationships/notesSlide" Target="../notesSlides/notesSlide4.xml"/><Relationship Id="rId38" Type="http://schemas.openxmlformats.org/officeDocument/2006/relationships/slideLayout" Target="../slideLayouts/slideLayout7.xml"/><Relationship Id="rId37" Type="http://schemas.openxmlformats.org/officeDocument/2006/relationships/image" Target="../media/image14.png"/><Relationship Id="rId36" Type="http://schemas.openxmlformats.org/officeDocument/2006/relationships/image" Target="../media/image13.svg"/><Relationship Id="rId35" Type="http://schemas.openxmlformats.org/officeDocument/2006/relationships/image" Target="../media/image18.png"/><Relationship Id="rId34" Type="http://schemas.openxmlformats.org/officeDocument/2006/relationships/image" Target="../media/image11.svg"/><Relationship Id="rId33" Type="http://schemas.openxmlformats.org/officeDocument/2006/relationships/image" Target="../media/image17.png"/><Relationship Id="rId32" Type="http://schemas.openxmlformats.org/officeDocument/2006/relationships/image" Target="../media/image27.svg"/><Relationship Id="rId31" Type="http://schemas.openxmlformats.org/officeDocument/2006/relationships/image" Target="../media/image26.png"/><Relationship Id="rId30" Type="http://schemas.openxmlformats.org/officeDocument/2006/relationships/tags" Target="../tags/tag51.xml"/><Relationship Id="rId3" Type="http://schemas.openxmlformats.org/officeDocument/2006/relationships/tags" Target="../tags/tag31.xml"/><Relationship Id="rId29" Type="http://schemas.openxmlformats.org/officeDocument/2006/relationships/image" Target="../media/image25.png"/><Relationship Id="rId28" Type="http://schemas.openxmlformats.org/officeDocument/2006/relationships/tags" Target="../tags/tag50.xml"/><Relationship Id="rId27" Type="http://schemas.openxmlformats.org/officeDocument/2006/relationships/image" Target="../media/image24.svg"/><Relationship Id="rId26" Type="http://schemas.openxmlformats.org/officeDocument/2006/relationships/image" Target="../media/image23.png"/><Relationship Id="rId25" Type="http://schemas.openxmlformats.org/officeDocument/2006/relationships/tags" Target="../tags/tag49.xml"/><Relationship Id="rId24" Type="http://schemas.openxmlformats.org/officeDocument/2006/relationships/image" Target="../media/image22.svg"/><Relationship Id="rId23" Type="http://schemas.openxmlformats.org/officeDocument/2006/relationships/image" Target="../media/image21.png"/><Relationship Id="rId22" Type="http://schemas.openxmlformats.org/officeDocument/2006/relationships/tags" Target="../tags/tag48.xml"/><Relationship Id="rId21" Type="http://schemas.openxmlformats.org/officeDocument/2006/relationships/image" Target="../media/image20.svg"/><Relationship Id="rId20" Type="http://schemas.openxmlformats.org/officeDocument/2006/relationships/image" Target="../media/image19.png"/><Relationship Id="rId2" Type="http://schemas.openxmlformats.org/officeDocument/2006/relationships/tags" Target="../tags/tag30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8.png"/><Relationship Id="rId7" Type="http://schemas.openxmlformats.org/officeDocument/2006/relationships/image" Target="../media/image11.svg"/><Relationship Id="rId6" Type="http://schemas.openxmlformats.org/officeDocument/2006/relationships/image" Target="../media/image17.png"/><Relationship Id="rId5" Type="http://schemas.openxmlformats.org/officeDocument/2006/relationships/tags" Target="../tags/tag53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tags" Target="../tags/tag52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8.png"/><Relationship Id="rId2" Type="http://schemas.openxmlformats.org/officeDocument/2006/relationships/image" Target="../media/image11.sv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8.png"/><Relationship Id="rId7" Type="http://schemas.openxmlformats.org/officeDocument/2006/relationships/image" Target="../media/image11.svg"/><Relationship Id="rId6" Type="http://schemas.openxmlformats.org/officeDocument/2006/relationships/image" Target="../media/image17.png"/><Relationship Id="rId5" Type="http://schemas.openxmlformats.org/officeDocument/2006/relationships/tags" Target="../tags/tag55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tags" Target="../tags/tag54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8.png"/><Relationship Id="rId2" Type="http://schemas.openxmlformats.org/officeDocument/2006/relationships/image" Target="../media/image11.sv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1522075" cy="6480175"/>
          </a:xfrm>
          <a:prstGeom prst="rect">
            <a:avLst/>
          </a:prstGeom>
          <a:solidFill>
            <a:srgbClr val="0048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pic>
        <p:nvPicPr>
          <p:cNvPr id="7" name="图片 6" descr="01"/>
          <p:cNvPicPr>
            <a:picLocks noChangeAspect="1"/>
          </p:cNvPicPr>
          <p:nvPr/>
        </p:nvPicPr>
        <p:blipFill>
          <a:blip r:embed="rId1"/>
          <a:srcRect l="50006" b="49995"/>
          <a:stretch>
            <a:fillRect/>
          </a:stretch>
        </p:blipFill>
        <p:spPr>
          <a:xfrm>
            <a:off x="6625590" y="0"/>
            <a:ext cx="4896485" cy="2754630"/>
          </a:xfrm>
          <a:prstGeom prst="rect">
            <a:avLst/>
          </a:prstGeom>
        </p:spPr>
      </p:pic>
      <p:pic>
        <p:nvPicPr>
          <p:cNvPr id="9" name="图片 8" descr="02"/>
          <p:cNvPicPr>
            <a:picLocks noChangeAspect="1"/>
          </p:cNvPicPr>
          <p:nvPr/>
        </p:nvPicPr>
        <p:blipFill>
          <a:blip r:embed="rId2"/>
          <a:srcRect l="18959" t="35110" b="34132"/>
          <a:stretch>
            <a:fillRect/>
          </a:stretch>
        </p:blipFill>
        <p:spPr>
          <a:xfrm>
            <a:off x="1898650" y="4088765"/>
            <a:ext cx="11200130" cy="23914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40385" y="484505"/>
            <a:ext cx="4599305" cy="3529965"/>
            <a:chOff x="1301" y="763"/>
            <a:chExt cx="7243" cy="5559"/>
          </a:xfrm>
        </p:grpSpPr>
        <p:sp>
          <p:nvSpPr>
            <p:cNvPr id="15" name="TextBox 14"/>
            <p:cNvSpPr txBox="1"/>
            <p:nvPr/>
          </p:nvSpPr>
          <p:spPr>
            <a:xfrm>
              <a:off x="2880" y="2769"/>
              <a:ext cx="5664" cy="3553"/>
            </a:xfrm>
            <a:prstGeom prst="rect">
              <a:avLst/>
            </a:prstGeom>
            <a:noFill/>
          </p:spPr>
          <p:txBody>
            <a:bodyPr wrap="square" lIns="86411" tIns="43205" rIns="86411" bIns="43205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第十</a:t>
              </a:r>
              <a:r>
                <a:rPr lang="zh-CN" altLang="en-US" sz="4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三章</a:t>
              </a:r>
              <a:endParaRPr lang="en-US" altLang="zh-CN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4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</a:t>
              </a:r>
              <a:r>
                <a:rPr lang="zh-CN" altLang="en-US" sz="4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模型实践</a:t>
              </a:r>
              <a:endParaRPr lang="zh-CN" alt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028" name="Picture 4" descr="F:\H\H河海\2023新VI\PPTjpg\未标题-1-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1" y="763"/>
              <a:ext cx="3403" cy="990"/>
            </a:xfrm>
            <a:prstGeom prst="rect">
              <a:avLst/>
            </a:prstGeom>
            <a:noFill/>
          </p:spPr>
        </p:pic>
      </p:grpSp>
      <p:pic>
        <p:nvPicPr>
          <p:cNvPr id="3" name="Picture 4" descr="F:\H\H河海\2023新VI\未标题-4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6148" y="1557468"/>
            <a:ext cx="5205927" cy="36043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F:\H\H河海\2023新VI\PPT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808720" y="2743205"/>
            <a:ext cx="464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安装</a:t>
            </a:r>
            <a:r>
              <a:rPr lang="en-US" altLang="zh-CN" sz="3600" b="1" dirty="0" err="1" smtClean="0">
                <a:solidFill>
                  <a:srgbClr val="00489D"/>
                </a:solidFill>
                <a:cs typeface="微软雅黑" panose="020B0503020204020204" pitchFamily="34" charset="-122"/>
              </a:rPr>
              <a:t>AnythingLLM</a:t>
            </a:r>
            <a:endParaRPr lang="zh-CN" altLang="en-US" sz="3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474025" y="2792192"/>
            <a:ext cx="0" cy="900000"/>
          </a:xfrm>
          <a:prstGeom prst="line">
            <a:avLst/>
          </a:prstGeom>
          <a:ln>
            <a:solidFill>
              <a:srgbClr val="00489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94660" y="2636520"/>
            <a:ext cx="1161415" cy="1161415"/>
            <a:chOff x="4716" y="4152"/>
            <a:chExt cx="1829" cy="1829"/>
          </a:xfrm>
        </p:grpSpPr>
        <p:pic>
          <p:nvPicPr>
            <p:cNvPr id="7" name="图片 6" descr="33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6" y="4152"/>
              <a:ext cx="1829" cy="1829"/>
            </a:xfrm>
            <a:prstGeom prst="rect">
              <a:avLst/>
            </a:prstGeom>
            <a:effectLst/>
          </p:spPr>
        </p:pic>
        <p:sp>
          <p:nvSpPr>
            <p:cNvPr id="18" name="矩形 17"/>
            <p:cNvSpPr/>
            <p:nvPr>
              <p:custDataLst>
                <p:tags r:id="rId5"/>
              </p:custDataLst>
            </p:nvPr>
          </p:nvSpPr>
          <p:spPr>
            <a:xfrm>
              <a:off x="4950" y="4515"/>
              <a:ext cx="1420" cy="1280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cs typeface="微软雅黑" panose="020B0503020204020204" pitchFamily="34" charset="-122"/>
                </a:rPr>
                <a:t>04</a:t>
              </a:r>
              <a:endParaRPr lang="en-US" altLang="zh-CN" sz="40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pic>
        <p:nvPicPr>
          <p:cNvPr id="6" name="图片 5" descr="资源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35" y="1905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3198068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安装</a:t>
            </a:r>
            <a:r>
              <a:rPr lang="en-US" altLang="zh-CN" sz="2600" b="1" dirty="0" err="1" smtClean="0">
                <a:solidFill>
                  <a:srgbClr val="00489D"/>
                </a:solidFill>
                <a:cs typeface="微软雅黑" panose="020B0503020204020204" pitchFamily="34" charset="-122"/>
              </a:rPr>
              <a:t>AnythingLLM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1290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sp>
        <p:nvSpPr>
          <p:cNvPr id="11" name="object 4"/>
          <p:cNvSpPr txBox="1"/>
          <p:nvPr/>
        </p:nvSpPr>
        <p:spPr>
          <a:xfrm>
            <a:off x="6978506" y="1100267"/>
            <a:ext cx="2416075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95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://anythingllm.com/</a:t>
            </a:r>
            <a:endParaRPr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7" y="1707140"/>
            <a:ext cx="4644420" cy="4254752"/>
          </a:xfrm>
          <a:prstGeom prst="rect">
            <a:avLst/>
          </a:prstGeom>
        </p:spPr>
      </p:pic>
      <p:pic>
        <p:nvPicPr>
          <p:cNvPr id="3075" name="Picture 3" descr="https://dblab.xmu.edu.cn/blog/wp-content/uploads/2025/02/image-20250217120059274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41" y="1707140"/>
            <a:ext cx="5605734" cy="42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3198068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>
                <a:solidFill>
                  <a:srgbClr val="00489D"/>
                </a:solidFill>
                <a:cs typeface="微软雅黑" panose="020B0503020204020204" pitchFamily="34" charset="-122"/>
              </a:rPr>
              <a:t>配置</a:t>
            </a:r>
            <a:r>
              <a:rPr lang="en-US" altLang="zh-CN" sz="2600" b="1" dirty="0" err="1" smtClean="0">
                <a:solidFill>
                  <a:srgbClr val="00489D"/>
                </a:solidFill>
                <a:cs typeface="微软雅黑" panose="020B0503020204020204" pitchFamily="34" charset="-122"/>
              </a:rPr>
              <a:t>AnythingLLM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1290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pic>
        <p:nvPicPr>
          <p:cNvPr id="4099" name="Picture 3" descr="https://dblab.xmu.edu.cn/blog/wp-content/uploads/2025/02/image-202502171455098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8" y="1769567"/>
            <a:ext cx="4970936" cy="34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dblab.xmu.edu.cn/blog/wp-content/uploads/2025/02/image-202502171457212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02" y="1769566"/>
            <a:ext cx="4962755" cy="33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F:\H\H河海\2023新VI\PPT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808720" y="2743205"/>
            <a:ext cx="464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本地知识库测试</a:t>
            </a:r>
            <a:endParaRPr lang="zh-CN" altLang="en-US" sz="3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474025" y="2792192"/>
            <a:ext cx="0" cy="900000"/>
          </a:xfrm>
          <a:prstGeom prst="line">
            <a:avLst/>
          </a:prstGeom>
          <a:ln>
            <a:solidFill>
              <a:srgbClr val="00489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94660" y="2636520"/>
            <a:ext cx="1161415" cy="1161415"/>
            <a:chOff x="4716" y="4152"/>
            <a:chExt cx="1829" cy="1829"/>
          </a:xfrm>
        </p:grpSpPr>
        <p:pic>
          <p:nvPicPr>
            <p:cNvPr id="7" name="图片 6" descr="33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716" y="4152"/>
              <a:ext cx="1829" cy="1829"/>
            </a:xfrm>
            <a:prstGeom prst="rect">
              <a:avLst/>
            </a:prstGeom>
            <a:effectLst/>
          </p:spPr>
        </p:pic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4950" y="4515"/>
              <a:ext cx="1420" cy="1280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cs typeface="微软雅黑" panose="020B0503020204020204" pitchFamily="34" charset="-122"/>
                </a:rPr>
                <a:t>05</a:t>
              </a:r>
              <a:endParaRPr lang="en-US" altLang="zh-CN" sz="40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pic>
        <p:nvPicPr>
          <p:cNvPr id="6" name="图片 5" descr="资源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1905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5" y="862254"/>
            <a:ext cx="4704791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本地知识库测试</a:t>
            </a:r>
            <a:r>
              <a:rPr lang="en-US" altLang="zh-CN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——</a:t>
            </a:r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建工作区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4175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pic>
        <p:nvPicPr>
          <p:cNvPr id="5123" name="Picture 3" descr="https://dblab.xmu.edu.cn/blog/wp-content/uploads/2025/02/image-202502171459343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6" y="1678116"/>
            <a:ext cx="6733981" cy="460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5071292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本地知识库测试</a:t>
            </a:r>
            <a:r>
              <a:rPr lang="en-US" altLang="zh-CN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——</a:t>
            </a:r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配置工作区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4175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pic>
        <p:nvPicPr>
          <p:cNvPr id="6147" name="Picture 3" descr="https://dblab.xmu.edu.cn/blog/wp-content/uploads/2025/02/image-202502171500455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64" y="1657963"/>
            <a:ext cx="6811726" cy="46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4760322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本地知识库测试</a:t>
            </a:r>
            <a:r>
              <a:rPr lang="en-US" altLang="zh-CN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——</a:t>
            </a:r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配置参数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4175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pic>
        <p:nvPicPr>
          <p:cNvPr id="7171" name="Picture 3" descr="https://dblab.xmu.edu.cn/blog/wp-content/uploads/2025/02/image-2025021715032417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09" y="1481594"/>
            <a:ext cx="6174976" cy="49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4760322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本地知识库测试</a:t>
            </a:r>
            <a:r>
              <a:rPr lang="en-US" altLang="zh-CN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——</a:t>
            </a:r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上传文档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4175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pic>
        <p:nvPicPr>
          <p:cNvPr id="8195" name="Picture 3" descr="https://dblab.xmu.edu.cn/blog/wp-content/uploads/2025/02/image-202502171517245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86" y="1462300"/>
            <a:ext cx="6067250" cy="48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5630298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本地知识库测试</a:t>
            </a:r>
            <a:r>
              <a:rPr lang="en-US" altLang="zh-CN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——</a:t>
            </a:r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文档向量化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4175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pic>
        <p:nvPicPr>
          <p:cNvPr id="11" name="Picture 5" descr="https://dblab.xmu.edu.cn/blog/wp-content/uploads/2025/02/image-202502171530556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79" y="3693225"/>
            <a:ext cx="2951102" cy="5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8581089" y="4638544"/>
            <a:ext cx="22165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出现以上界面，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hangingPunct="0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知识库配置完成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93556" y="2974919"/>
            <a:ext cx="2376356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Save and Embed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93556" y="1643804"/>
            <a:ext cx="2351421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Move to Workspace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将文件加载到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AnythingLLM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的本地知识库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5" name="图片 14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24" y="1705555"/>
            <a:ext cx="7477379" cy="41917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4797342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本地知识库测试</a:t>
            </a:r>
            <a:r>
              <a:rPr lang="en-US" altLang="zh-CN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——</a:t>
            </a:r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对话测试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3774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7826080" y="2652418"/>
            <a:ext cx="2679203" cy="868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设置参数，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知识库中的内容进行回答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769" y="1653323"/>
            <a:ext cx="5547380" cy="449111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F:\H\H河海\2023新VI\PPT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</p:spPr>
      </p:pic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1301750" y="2295525"/>
            <a:ext cx="3679190" cy="10604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altLang="zh-CN" sz="11500" spc="400" dirty="0">
                <a:solidFill>
                  <a:srgbClr val="074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2400" spc="400" dirty="0">
                <a:solidFill>
                  <a:srgbClr val="074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ONTENTS</a:t>
            </a:r>
            <a:endParaRPr lang="en-US" altLang="zh-CN" sz="2400" spc="400" dirty="0">
              <a:solidFill>
                <a:srgbClr val="074D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5" name="文本框 10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3597" y="2487263"/>
            <a:ext cx="18367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074D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rgbClr val="074D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4"/>
            </p:custDataLst>
          </p:nvPr>
        </p:nvSpPr>
        <p:spPr>
          <a:xfrm>
            <a:off x="4897449" y="1316988"/>
            <a:ext cx="4478505" cy="63105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040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本地电脑硬件要求</a:t>
            </a:r>
            <a:endParaRPr lang="zh-CN" altLang="en-US" sz="2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5"/>
            </p:custDataLst>
          </p:nvPr>
        </p:nvSpPr>
        <p:spPr>
          <a:xfrm>
            <a:off x="4897449" y="2092277"/>
            <a:ext cx="4478505" cy="631055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040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</a:t>
            </a:r>
            <a:r>
              <a:rPr lang="en-US" altLang="zh-CN" sz="2800" b="1" spc="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Ollama</a:t>
            </a:r>
            <a:endParaRPr lang="zh-CN" altLang="en-US" sz="2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任意多边形 21"/>
          <p:cNvSpPr/>
          <p:nvPr>
            <p:custDataLst>
              <p:tags r:id="rId6"/>
            </p:custDataLst>
          </p:nvPr>
        </p:nvSpPr>
        <p:spPr>
          <a:xfrm>
            <a:off x="4897449" y="2867568"/>
            <a:ext cx="4478505" cy="632852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040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 fontScale="92500"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</a:t>
            </a:r>
            <a:r>
              <a:rPr lang="en-US" altLang="zh-CN" sz="2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DeepSeek1.5b</a:t>
            </a:r>
            <a:endParaRPr lang="zh-CN" altLang="en-US" sz="2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任意多边形 23"/>
          <p:cNvSpPr/>
          <p:nvPr>
            <p:custDataLst>
              <p:tags r:id="rId7"/>
            </p:custDataLst>
          </p:nvPr>
        </p:nvSpPr>
        <p:spPr>
          <a:xfrm>
            <a:off x="4897449" y="3644656"/>
            <a:ext cx="4478505" cy="63105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040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</a:t>
            </a:r>
            <a:r>
              <a:rPr lang="en-US" altLang="zh-CN" sz="2800" b="1" spc="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AnythingLLM</a:t>
            </a:r>
            <a:endParaRPr lang="zh-CN" altLang="en-US" sz="2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492250" y="3407410"/>
            <a:ext cx="2083435" cy="660400"/>
            <a:chOff x="8120063" y="1990726"/>
            <a:chExt cx="1652587" cy="523874"/>
          </a:xfrm>
          <a:solidFill>
            <a:srgbClr val="00489D"/>
          </a:solidFill>
        </p:grpSpPr>
        <p:sp>
          <p:nvSpPr>
            <p:cNvPr id="3104" name="Freeform 32"/>
            <p:cNvSpPr/>
            <p:nvPr/>
          </p:nvSpPr>
          <p:spPr bwMode="auto">
            <a:xfrm>
              <a:off x="8120063" y="1990726"/>
              <a:ext cx="1652587" cy="13176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381" y="15"/>
                </a:cxn>
                <a:cxn ang="0">
                  <a:pos x="2356" y="41"/>
                </a:cxn>
                <a:cxn ang="0">
                  <a:pos x="1817" y="138"/>
                </a:cxn>
                <a:cxn ang="0">
                  <a:pos x="1381" y="184"/>
                </a:cxn>
                <a:cxn ang="0">
                  <a:pos x="892" y="177"/>
                </a:cxn>
                <a:cxn ang="0">
                  <a:pos x="27" y="42"/>
                </a:cxn>
                <a:cxn ang="0">
                  <a:pos x="0" y="15"/>
                </a:cxn>
              </a:cxnLst>
              <a:rect l="0" t="0" r="r" b="b"/>
              <a:pathLst>
                <a:path w="2381" h="191">
                  <a:moveTo>
                    <a:pt x="0" y="15"/>
                  </a:moveTo>
                  <a:cubicBezTo>
                    <a:pt x="794" y="0"/>
                    <a:pt x="1588" y="0"/>
                    <a:pt x="2381" y="15"/>
                  </a:cubicBezTo>
                  <a:cubicBezTo>
                    <a:pt x="2381" y="29"/>
                    <a:pt x="2370" y="40"/>
                    <a:pt x="2356" y="41"/>
                  </a:cubicBezTo>
                  <a:cubicBezTo>
                    <a:pt x="2177" y="73"/>
                    <a:pt x="1997" y="108"/>
                    <a:pt x="1817" y="138"/>
                  </a:cubicBezTo>
                  <a:cubicBezTo>
                    <a:pt x="1673" y="163"/>
                    <a:pt x="1527" y="178"/>
                    <a:pt x="1381" y="184"/>
                  </a:cubicBezTo>
                  <a:cubicBezTo>
                    <a:pt x="1218" y="191"/>
                    <a:pt x="1055" y="189"/>
                    <a:pt x="892" y="177"/>
                  </a:cubicBezTo>
                  <a:cubicBezTo>
                    <a:pt x="600" y="152"/>
                    <a:pt x="313" y="101"/>
                    <a:pt x="27" y="42"/>
                  </a:cubicBezTo>
                  <a:cubicBezTo>
                    <a:pt x="13" y="41"/>
                    <a:pt x="1" y="29"/>
                    <a:pt x="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8656638" y="2190750"/>
              <a:ext cx="550862" cy="968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06" name="Freeform 34"/>
            <p:cNvSpPr>
              <a:spLocks noEditPoints="1"/>
            </p:cNvSpPr>
            <p:nvPr/>
          </p:nvSpPr>
          <p:spPr bwMode="auto">
            <a:xfrm>
              <a:off x="8486775" y="2124075"/>
              <a:ext cx="158750" cy="390525"/>
            </a:xfrm>
            <a:custGeom>
              <a:avLst/>
              <a:gdLst/>
              <a:ahLst/>
              <a:cxnLst>
                <a:cxn ang="0">
                  <a:pos x="228" y="563"/>
                </a:cxn>
                <a:cxn ang="0">
                  <a:pos x="2" y="563"/>
                </a:cxn>
                <a:cxn ang="0">
                  <a:pos x="2" y="546"/>
                </a:cxn>
                <a:cxn ang="0">
                  <a:pos x="2" y="22"/>
                </a:cxn>
                <a:cxn ang="0">
                  <a:pos x="14" y="0"/>
                </a:cxn>
                <a:cxn ang="0">
                  <a:pos x="58" y="5"/>
                </a:cxn>
                <a:cxn ang="0">
                  <a:pos x="60" y="19"/>
                </a:cxn>
                <a:cxn ang="0">
                  <a:pos x="60" y="120"/>
                </a:cxn>
                <a:cxn ang="0">
                  <a:pos x="170" y="120"/>
                </a:cxn>
                <a:cxn ang="0">
                  <a:pos x="170" y="29"/>
                </a:cxn>
                <a:cxn ang="0">
                  <a:pos x="201" y="7"/>
                </a:cxn>
                <a:cxn ang="0">
                  <a:pos x="230" y="30"/>
                </a:cxn>
                <a:cxn ang="0">
                  <a:pos x="230" y="549"/>
                </a:cxn>
                <a:cxn ang="0">
                  <a:pos x="228" y="563"/>
                </a:cxn>
                <a:cxn ang="0">
                  <a:pos x="61" y="210"/>
                </a:cxn>
                <a:cxn ang="0">
                  <a:pos x="61" y="261"/>
                </a:cxn>
                <a:cxn ang="0">
                  <a:pos x="169" y="261"/>
                </a:cxn>
                <a:cxn ang="0">
                  <a:pos x="169" y="211"/>
                </a:cxn>
                <a:cxn ang="0">
                  <a:pos x="61" y="210"/>
                </a:cxn>
                <a:cxn ang="0">
                  <a:pos x="170" y="143"/>
                </a:cxn>
                <a:cxn ang="0">
                  <a:pos x="61" y="143"/>
                </a:cxn>
                <a:cxn ang="0">
                  <a:pos x="61" y="188"/>
                </a:cxn>
                <a:cxn ang="0">
                  <a:pos x="170" y="188"/>
                </a:cxn>
                <a:cxn ang="0">
                  <a:pos x="170" y="143"/>
                </a:cxn>
                <a:cxn ang="0">
                  <a:pos x="170" y="328"/>
                </a:cxn>
                <a:cxn ang="0">
                  <a:pos x="170" y="284"/>
                </a:cxn>
                <a:cxn ang="0">
                  <a:pos x="61" y="284"/>
                </a:cxn>
                <a:cxn ang="0">
                  <a:pos x="61" y="328"/>
                </a:cxn>
                <a:cxn ang="0">
                  <a:pos x="170" y="328"/>
                </a:cxn>
                <a:cxn ang="0">
                  <a:pos x="170" y="394"/>
                </a:cxn>
                <a:cxn ang="0">
                  <a:pos x="170" y="350"/>
                </a:cxn>
                <a:cxn ang="0">
                  <a:pos x="62" y="350"/>
                </a:cxn>
                <a:cxn ang="0">
                  <a:pos x="62" y="394"/>
                </a:cxn>
                <a:cxn ang="0">
                  <a:pos x="170" y="394"/>
                </a:cxn>
                <a:cxn ang="0">
                  <a:pos x="61" y="454"/>
                </a:cxn>
                <a:cxn ang="0">
                  <a:pos x="170" y="454"/>
                </a:cxn>
                <a:cxn ang="0">
                  <a:pos x="170" y="416"/>
                </a:cxn>
                <a:cxn ang="0">
                  <a:pos x="61" y="416"/>
                </a:cxn>
                <a:cxn ang="0">
                  <a:pos x="61" y="454"/>
                </a:cxn>
              </a:cxnLst>
              <a:rect l="0" t="0" r="r" b="b"/>
              <a:pathLst>
                <a:path w="230" h="563">
                  <a:moveTo>
                    <a:pt x="228" y="563"/>
                  </a:moveTo>
                  <a:cubicBezTo>
                    <a:pt x="2" y="563"/>
                    <a:pt x="2" y="563"/>
                    <a:pt x="2" y="563"/>
                  </a:cubicBezTo>
                  <a:cubicBezTo>
                    <a:pt x="2" y="557"/>
                    <a:pt x="2" y="552"/>
                    <a:pt x="2" y="546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12"/>
                    <a:pt x="0" y="0"/>
                    <a:pt x="14" y="0"/>
                  </a:cubicBezTo>
                  <a:cubicBezTo>
                    <a:pt x="29" y="0"/>
                    <a:pt x="43" y="2"/>
                    <a:pt x="58" y="5"/>
                  </a:cubicBezTo>
                  <a:cubicBezTo>
                    <a:pt x="59" y="5"/>
                    <a:pt x="60" y="14"/>
                    <a:pt x="60" y="19"/>
                  </a:cubicBezTo>
                  <a:cubicBezTo>
                    <a:pt x="60" y="53"/>
                    <a:pt x="60" y="86"/>
                    <a:pt x="60" y="120"/>
                  </a:cubicBezTo>
                  <a:cubicBezTo>
                    <a:pt x="170" y="120"/>
                    <a:pt x="170" y="120"/>
                    <a:pt x="170" y="120"/>
                  </a:cubicBezTo>
                  <a:cubicBezTo>
                    <a:pt x="170" y="89"/>
                    <a:pt x="170" y="59"/>
                    <a:pt x="170" y="29"/>
                  </a:cubicBezTo>
                  <a:cubicBezTo>
                    <a:pt x="170" y="14"/>
                    <a:pt x="180" y="7"/>
                    <a:pt x="201" y="7"/>
                  </a:cubicBezTo>
                  <a:cubicBezTo>
                    <a:pt x="222" y="7"/>
                    <a:pt x="230" y="13"/>
                    <a:pt x="230" y="30"/>
                  </a:cubicBezTo>
                  <a:cubicBezTo>
                    <a:pt x="230" y="549"/>
                    <a:pt x="230" y="549"/>
                    <a:pt x="230" y="549"/>
                  </a:cubicBezTo>
                  <a:cubicBezTo>
                    <a:pt x="229" y="553"/>
                    <a:pt x="229" y="558"/>
                    <a:pt x="228" y="563"/>
                  </a:cubicBezTo>
                  <a:close/>
                  <a:moveTo>
                    <a:pt x="61" y="210"/>
                  </a:moveTo>
                  <a:cubicBezTo>
                    <a:pt x="61" y="261"/>
                    <a:pt x="61" y="261"/>
                    <a:pt x="61" y="261"/>
                  </a:cubicBezTo>
                  <a:cubicBezTo>
                    <a:pt x="169" y="261"/>
                    <a:pt x="169" y="261"/>
                    <a:pt x="169" y="261"/>
                  </a:cubicBezTo>
                  <a:cubicBezTo>
                    <a:pt x="169" y="211"/>
                    <a:pt x="169" y="211"/>
                    <a:pt x="169" y="211"/>
                  </a:cubicBezTo>
                  <a:lnTo>
                    <a:pt x="61" y="210"/>
                  </a:lnTo>
                  <a:close/>
                  <a:moveTo>
                    <a:pt x="170" y="143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61" y="188"/>
                    <a:pt x="61" y="188"/>
                    <a:pt x="61" y="188"/>
                  </a:cubicBezTo>
                  <a:cubicBezTo>
                    <a:pt x="170" y="188"/>
                    <a:pt x="170" y="188"/>
                    <a:pt x="170" y="188"/>
                  </a:cubicBezTo>
                  <a:lnTo>
                    <a:pt x="170" y="143"/>
                  </a:lnTo>
                  <a:close/>
                  <a:moveTo>
                    <a:pt x="170" y="328"/>
                  </a:moveTo>
                  <a:cubicBezTo>
                    <a:pt x="170" y="284"/>
                    <a:pt x="170" y="284"/>
                    <a:pt x="170" y="284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28"/>
                    <a:pt x="61" y="328"/>
                    <a:pt x="61" y="328"/>
                  </a:cubicBezTo>
                  <a:lnTo>
                    <a:pt x="170" y="328"/>
                  </a:lnTo>
                  <a:close/>
                  <a:moveTo>
                    <a:pt x="170" y="394"/>
                  </a:moveTo>
                  <a:cubicBezTo>
                    <a:pt x="170" y="350"/>
                    <a:pt x="170" y="350"/>
                    <a:pt x="170" y="350"/>
                  </a:cubicBezTo>
                  <a:cubicBezTo>
                    <a:pt x="62" y="350"/>
                    <a:pt x="62" y="350"/>
                    <a:pt x="62" y="350"/>
                  </a:cubicBezTo>
                  <a:cubicBezTo>
                    <a:pt x="62" y="394"/>
                    <a:pt x="62" y="394"/>
                    <a:pt x="62" y="394"/>
                  </a:cubicBezTo>
                  <a:lnTo>
                    <a:pt x="170" y="394"/>
                  </a:lnTo>
                  <a:close/>
                  <a:moveTo>
                    <a:pt x="61" y="454"/>
                  </a:moveTo>
                  <a:cubicBezTo>
                    <a:pt x="170" y="454"/>
                    <a:pt x="170" y="454"/>
                    <a:pt x="170" y="454"/>
                  </a:cubicBezTo>
                  <a:cubicBezTo>
                    <a:pt x="170" y="416"/>
                    <a:pt x="170" y="416"/>
                    <a:pt x="170" y="416"/>
                  </a:cubicBezTo>
                  <a:cubicBezTo>
                    <a:pt x="61" y="416"/>
                    <a:pt x="61" y="416"/>
                    <a:pt x="61" y="416"/>
                  </a:cubicBezTo>
                  <a:lnTo>
                    <a:pt x="61" y="4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auto">
            <a:xfrm>
              <a:off x="9218613" y="2120900"/>
              <a:ext cx="157162" cy="393700"/>
            </a:xfrm>
            <a:custGeom>
              <a:avLst/>
              <a:gdLst/>
              <a:ahLst/>
              <a:cxnLst>
                <a:cxn ang="0">
                  <a:pos x="226" y="567"/>
                </a:cxn>
                <a:cxn ang="0">
                  <a:pos x="1" y="567"/>
                </a:cxn>
                <a:cxn ang="0">
                  <a:pos x="0" y="548"/>
                </a:cxn>
                <a:cxn ang="0">
                  <a:pos x="0" y="35"/>
                </a:cxn>
                <a:cxn ang="0">
                  <a:pos x="28" y="10"/>
                </a:cxn>
                <a:cxn ang="0">
                  <a:pos x="59" y="35"/>
                </a:cxn>
                <a:cxn ang="0">
                  <a:pos x="59" y="123"/>
                </a:cxn>
                <a:cxn ang="0">
                  <a:pos x="169" y="123"/>
                </a:cxn>
                <a:cxn ang="0">
                  <a:pos x="169" y="22"/>
                </a:cxn>
                <a:cxn ang="0">
                  <a:pos x="198" y="0"/>
                </a:cxn>
                <a:cxn ang="0">
                  <a:pos x="227" y="23"/>
                </a:cxn>
                <a:cxn ang="0">
                  <a:pos x="227" y="552"/>
                </a:cxn>
                <a:cxn ang="0">
                  <a:pos x="226" y="567"/>
                </a:cxn>
                <a:cxn ang="0">
                  <a:pos x="59" y="264"/>
                </a:cxn>
                <a:cxn ang="0">
                  <a:pos x="168" y="264"/>
                </a:cxn>
                <a:cxn ang="0">
                  <a:pos x="168" y="213"/>
                </a:cxn>
                <a:cxn ang="0">
                  <a:pos x="59" y="213"/>
                </a:cxn>
                <a:cxn ang="0">
                  <a:pos x="59" y="264"/>
                </a:cxn>
                <a:cxn ang="0">
                  <a:pos x="59" y="145"/>
                </a:cxn>
                <a:cxn ang="0">
                  <a:pos x="59" y="191"/>
                </a:cxn>
                <a:cxn ang="0">
                  <a:pos x="167" y="191"/>
                </a:cxn>
                <a:cxn ang="0">
                  <a:pos x="167" y="145"/>
                </a:cxn>
                <a:cxn ang="0">
                  <a:pos x="59" y="145"/>
                </a:cxn>
                <a:cxn ang="0">
                  <a:pos x="59" y="286"/>
                </a:cxn>
                <a:cxn ang="0">
                  <a:pos x="59" y="330"/>
                </a:cxn>
                <a:cxn ang="0">
                  <a:pos x="168" y="330"/>
                </a:cxn>
                <a:cxn ang="0">
                  <a:pos x="168" y="286"/>
                </a:cxn>
                <a:cxn ang="0">
                  <a:pos x="59" y="286"/>
                </a:cxn>
                <a:cxn ang="0">
                  <a:pos x="168" y="353"/>
                </a:cxn>
                <a:cxn ang="0">
                  <a:pos x="60" y="353"/>
                </a:cxn>
                <a:cxn ang="0">
                  <a:pos x="60" y="396"/>
                </a:cxn>
                <a:cxn ang="0">
                  <a:pos x="168" y="396"/>
                </a:cxn>
                <a:cxn ang="0">
                  <a:pos x="168" y="353"/>
                </a:cxn>
                <a:cxn ang="0">
                  <a:pos x="168" y="419"/>
                </a:cxn>
                <a:cxn ang="0">
                  <a:pos x="60" y="419"/>
                </a:cxn>
                <a:cxn ang="0">
                  <a:pos x="60" y="457"/>
                </a:cxn>
                <a:cxn ang="0">
                  <a:pos x="168" y="457"/>
                </a:cxn>
                <a:cxn ang="0">
                  <a:pos x="168" y="419"/>
                </a:cxn>
              </a:cxnLst>
              <a:rect l="0" t="0" r="r" b="b"/>
              <a:pathLst>
                <a:path w="227" h="567">
                  <a:moveTo>
                    <a:pt x="226" y="567"/>
                  </a:moveTo>
                  <a:cubicBezTo>
                    <a:pt x="1" y="567"/>
                    <a:pt x="1" y="567"/>
                    <a:pt x="1" y="567"/>
                  </a:cubicBezTo>
                  <a:cubicBezTo>
                    <a:pt x="1" y="560"/>
                    <a:pt x="0" y="554"/>
                    <a:pt x="0" y="548"/>
                  </a:cubicBezTo>
                  <a:cubicBezTo>
                    <a:pt x="0" y="378"/>
                    <a:pt x="0" y="206"/>
                    <a:pt x="0" y="35"/>
                  </a:cubicBezTo>
                  <a:cubicBezTo>
                    <a:pt x="0" y="18"/>
                    <a:pt x="3" y="11"/>
                    <a:pt x="28" y="10"/>
                  </a:cubicBezTo>
                  <a:cubicBezTo>
                    <a:pt x="50" y="10"/>
                    <a:pt x="59" y="17"/>
                    <a:pt x="59" y="35"/>
                  </a:cubicBezTo>
                  <a:cubicBezTo>
                    <a:pt x="59" y="64"/>
                    <a:pt x="59" y="93"/>
                    <a:pt x="59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69" y="89"/>
                    <a:pt x="169" y="56"/>
                    <a:pt x="169" y="22"/>
                  </a:cubicBezTo>
                  <a:cubicBezTo>
                    <a:pt x="169" y="5"/>
                    <a:pt x="176" y="0"/>
                    <a:pt x="198" y="0"/>
                  </a:cubicBezTo>
                  <a:cubicBezTo>
                    <a:pt x="221" y="0"/>
                    <a:pt x="227" y="5"/>
                    <a:pt x="227" y="23"/>
                  </a:cubicBezTo>
                  <a:cubicBezTo>
                    <a:pt x="227" y="552"/>
                    <a:pt x="227" y="552"/>
                    <a:pt x="227" y="552"/>
                  </a:cubicBezTo>
                  <a:cubicBezTo>
                    <a:pt x="227" y="556"/>
                    <a:pt x="227" y="561"/>
                    <a:pt x="226" y="567"/>
                  </a:cubicBezTo>
                  <a:close/>
                  <a:moveTo>
                    <a:pt x="59" y="264"/>
                  </a:moveTo>
                  <a:cubicBezTo>
                    <a:pt x="168" y="264"/>
                    <a:pt x="168" y="264"/>
                    <a:pt x="168" y="264"/>
                  </a:cubicBezTo>
                  <a:cubicBezTo>
                    <a:pt x="168" y="213"/>
                    <a:pt x="168" y="213"/>
                    <a:pt x="168" y="213"/>
                  </a:cubicBezTo>
                  <a:cubicBezTo>
                    <a:pt x="59" y="213"/>
                    <a:pt x="59" y="213"/>
                    <a:pt x="59" y="213"/>
                  </a:cubicBezTo>
                  <a:lnTo>
                    <a:pt x="59" y="264"/>
                  </a:lnTo>
                  <a:close/>
                  <a:moveTo>
                    <a:pt x="59" y="145"/>
                  </a:moveTo>
                  <a:cubicBezTo>
                    <a:pt x="59" y="191"/>
                    <a:pt x="59" y="191"/>
                    <a:pt x="59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45"/>
                    <a:pt x="167" y="145"/>
                    <a:pt x="167" y="145"/>
                  </a:cubicBezTo>
                  <a:lnTo>
                    <a:pt x="59" y="145"/>
                  </a:lnTo>
                  <a:close/>
                  <a:moveTo>
                    <a:pt x="59" y="286"/>
                  </a:moveTo>
                  <a:cubicBezTo>
                    <a:pt x="59" y="330"/>
                    <a:pt x="59" y="330"/>
                    <a:pt x="59" y="330"/>
                  </a:cubicBezTo>
                  <a:cubicBezTo>
                    <a:pt x="168" y="330"/>
                    <a:pt x="168" y="330"/>
                    <a:pt x="168" y="330"/>
                  </a:cubicBezTo>
                  <a:cubicBezTo>
                    <a:pt x="168" y="286"/>
                    <a:pt x="168" y="286"/>
                    <a:pt x="168" y="286"/>
                  </a:cubicBezTo>
                  <a:lnTo>
                    <a:pt x="59" y="286"/>
                  </a:lnTo>
                  <a:close/>
                  <a:moveTo>
                    <a:pt x="168" y="353"/>
                  </a:moveTo>
                  <a:cubicBezTo>
                    <a:pt x="60" y="353"/>
                    <a:pt x="60" y="353"/>
                    <a:pt x="60" y="353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168" y="396"/>
                    <a:pt x="168" y="396"/>
                    <a:pt x="168" y="396"/>
                  </a:cubicBezTo>
                  <a:lnTo>
                    <a:pt x="168" y="353"/>
                  </a:lnTo>
                  <a:close/>
                  <a:moveTo>
                    <a:pt x="168" y="419"/>
                  </a:moveTo>
                  <a:cubicBezTo>
                    <a:pt x="60" y="419"/>
                    <a:pt x="60" y="419"/>
                    <a:pt x="60" y="419"/>
                  </a:cubicBezTo>
                  <a:cubicBezTo>
                    <a:pt x="60" y="457"/>
                    <a:pt x="60" y="457"/>
                    <a:pt x="60" y="457"/>
                  </a:cubicBezTo>
                  <a:cubicBezTo>
                    <a:pt x="168" y="457"/>
                    <a:pt x="168" y="457"/>
                    <a:pt x="168" y="457"/>
                  </a:cubicBezTo>
                  <a:lnTo>
                    <a:pt x="168" y="4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08" name="Freeform 36"/>
            <p:cNvSpPr/>
            <p:nvPr/>
          </p:nvSpPr>
          <p:spPr bwMode="auto">
            <a:xfrm>
              <a:off x="8658225" y="2127250"/>
              <a:ext cx="549275" cy="49212"/>
            </a:xfrm>
            <a:custGeom>
              <a:avLst/>
              <a:gdLst/>
              <a:ahLst/>
              <a:cxnLst>
                <a:cxn ang="0">
                  <a:pos x="792" y="0"/>
                </a:cxn>
                <a:cxn ang="0">
                  <a:pos x="792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792" y="0"/>
                </a:cxn>
              </a:cxnLst>
              <a:rect l="0" t="0" r="r" b="b"/>
              <a:pathLst>
                <a:path w="792" h="71">
                  <a:moveTo>
                    <a:pt x="792" y="0"/>
                  </a:moveTo>
                  <a:cubicBezTo>
                    <a:pt x="792" y="71"/>
                    <a:pt x="792" y="71"/>
                    <a:pt x="792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3" y="17"/>
                    <a:pt x="528" y="17"/>
                    <a:pt x="79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09" name="Freeform 37"/>
            <p:cNvSpPr/>
            <p:nvPr/>
          </p:nvSpPr>
          <p:spPr bwMode="auto">
            <a:xfrm>
              <a:off x="8156575" y="2046288"/>
              <a:ext cx="255587" cy="1095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" y="42"/>
                </a:cxn>
                <a:cxn ang="0">
                  <a:pos x="221" y="47"/>
                </a:cxn>
                <a:cxn ang="0">
                  <a:pos x="369" y="159"/>
                </a:cxn>
                <a:cxn ang="0">
                  <a:pos x="319" y="150"/>
                </a:cxn>
                <a:cxn ang="0">
                  <a:pos x="204" y="112"/>
                </a:cxn>
                <a:cxn ang="0">
                  <a:pos x="12" y="1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69" h="159">
                  <a:moveTo>
                    <a:pt x="0" y="0"/>
                  </a:moveTo>
                  <a:cubicBezTo>
                    <a:pt x="71" y="14"/>
                    <a:pt x="141" y="28"/>
                    <a:pt x="211" y="42"/>
                  </a:cubicBezTo>
                  <a:cubicBezTo>
                    <a:pt x="215" y="43"/>
                    <a:pt x="218" y="45"/>
                    <a:pt x="221" y="47"/>
                  </a:cubicBezTo>
                  <a:cubicBezTo>
                    <a:pt x="271" y="83"/>
                    <a:pt x="321" y="119"/>
                    <a:pt x="369" y="159"/>
                  </a:cubicBezTo>
                  <a:cubicBezTo>
                    <a:pt x="352" y="156"/>
                    <a:pt x="336" y="152"/>
                    <a:pt x="319" y="150"/>
                  </a:cubicBezTo>
                  <a:cubicBezTo>
                    <a:pt x="279" y="145"/>
                    <a:pt x="240" y="132"/>
                    <a:pt x="204" y="112"/>
                  </a:cubicBezTo>
                  <a:cubicBezTo>
                    <a:pt x="141" y="76"/>
                    <a:pt x="76" y="44"/>
                    <a:pt x="12" y="10"/>
                  </a:cubicBezTo>
                  <a:cubicBezTo>
                    <a:pt x="8" y="7"/>
                    <a:pt x="4" y="5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10" name="Freeform 38"/>
            <p:cNvSpPr/>
            <p:nvPr/>
          </p:nvSpPr>
          <p:spPr bwMode="auto">
            <a:xfrm>
              <a:off x="9448800" y="2046288"/>
              <a:ext cx="258762" cy="111125"/>
            </a:xfrm>
            <a:custGeom>
              <a:avLst/>
              <a:gdLst/>
              <a:ahLst/>
              <a:cxnLst>
                <a:cxn ang="0">
                  <a:pos x="374" y="3"/>
                </a:cxn>
                <a:cxn ang="0">
                  <a:pos x="345" y="19"/>
                </a:cxn>
                <a:cxn ang="0">
                  <a:pos x="154" y="120"/>
                </a:cxn>
                <a:cxn ang="0">
                  <a:pos x="80" y="146"/>
                </a:cxn>
                <a:cxn ang="0">
                  <a:pos x="0" y="160"/>
                </a:cxn>
                <a:cxn ang="0">
                  <a:pos x="13" y="149"/>
                </a:cxn>
                <a:cxn ang="0">
                  <a:pos x="141" y="56"/>
                </a:cxn>
                <a:cxn ang="0">
                  <a:pos x="178" y="40"/>
                </a:cxn>
                <a:cxn ang="0">
                  <a:pos x="373" y="0"/>
                </a:cxn>
                <a:cxn ang="0">
                  <a:pos x="374" y="3"/>
                </a:cxn>
              </a:cxnLst>
              <a:rect l="0" t="0" r="r" b="b"/>
              <a:pathLst>
                <a:path w="374" h="160">
                  <a:moveTo>
                    <a:pt x="374" y="3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281" y="52"/>
                    <a:pt x="217" y="86"/>
                    <a:pt x="154" y="120"/>
                  </a:cubicBezTo>
                  <a:cubicBezTo>
                    <a:pt x="131" y="133"/>
                    <a:pt x="106" y="142"/>
                    <a:pt x="80" y="146"/>
                  </a:cubicBezTo>
                  <a:cubicBezTo>
                    <a:pt x="55" y="149"/>
                    <a:pt x="30" y="154"/>
                    <a:pt x="0" y="160"/>
                  </a:cubicBezTo>
                  <a:cubicBezTo>
                    <a:pt x="7" y="154"/>
                    <a:pt x="10" y="152"/>
                    <a:pt x="13" y="149"/>
                  </a:cubicBezTo>
                  <a:cubicBezTo>
                    <a:pt x="55" y="118"/>
                    <a:pt x="98" y="86"/>
                    <a:pt x="141" y="56"/>
                  </a:cubicBezTo>
                  <a:cubicBezTo>
                    <a:pt x="152" y="48"/>
                    <a:pt x="164" y="43"/>
                    <a:pt x="178" y="40"/>
                  </a:cubicBezTo>
                  <a:cubicBezTo>
                    <a:pt x="243" y="26"/>
                    <a:pt x="308" y="13"/>
                    <a:pt x="373" y="0"/>
                  </a:cubicBezTo>
                  <a:lnTo>
                    <a:pt x="37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11" name="Freeform 39"/>
            <p:cNvSpPr/>
            <p:nvPr/>
          </p:nvSpPr>
          <p:spPr bwMode="auto">
            <a:xfrm>
              <a:off x="9393238" y="2081213"/>
              <a:ext cx="133350" cy="9048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4" y="0"/>
                </a:cxn>
                <a:cxn ang="0">
                  <a:pos x="0" y="57"/>
                </a:cxn>
                <a:cxn ang="0">
                  <a:pos x="0" y="15"/>
                </a:cxn>
              </a:cxnLst>
              <a:rect l="0" t="0" r="r" b="b"/>
              <a:pathLst>
                <a:path w="84" h="57">
                  <a:moveTo>
                    <a:pt x="0" y="15"/>
                  </a:moveTo>
                  <a:lnTo>
                    <a:pt x="84" y="0"/>
                  </a:lnTo>
                  <a:lnTo>
                    <a:pt x="0" y="57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12" name="Freeform 40"/>
            <p:cNvSpPr/>
            <p:nvPr/>
          </p:nvSpPr>
          <p:spPr bwMode="auto">
            <a:xfrm>
              <a:off x="8337550" y="2081213"/>
              <a:ext cx="133350" cy="90487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57"/>
                </a:cxn>
                <a:cxn ang="0">
                  <a:pos x="0" y="0"/>
                </a:cxn>
                <a:cxn ang="0">
                  <a:pos x="84" y="15"/>
                </a:cxn>
              </a:cxnLst>
              <a:rect l="0" t="0" r="r" b="b"/>
              <a:pathLst>
                <a:path w="84" h="57">
                  <a:moveTo>
                    <a:pt x="84" y="15"/>
                  </a:moveTo>
                  <a:lnTo>
                    <a:pt x="84" y="57"/>
                  </a:lnTo>
                  <a:lnTo>
                    <a:pt x="0" y="0"/>
                  </a:lnTo>
                  <a:lnTo>
                    <a:pt x="84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13" name="Freeform 41"/>
            <p:cNvSpPr/>
            <p:nvPr/>
          </p:nvSpPr>
          <p:spPr bwMode="auto">
            <a:xfrm>
              <a:off x="9266238" y="2114550"/>
              <a:ext cx="60325" cy="77787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5"/>
                </a:cxn>
                <a:cxn ang="0">
                  <a:pos x="38" y="0"/>
                </a:cxn>
                <a:cxn ang="0">
                  <a:pos x="38" y="45"/>
                </a:cxn>
                <a:cxn ang="0">
                  <a:pos x="0" y="49"/>
                </a:cxn>
              </a:cxnLst>
              <a:rect l="0" t="0" r="r" b="b"/>
              <a:pathLst>
                <a:path w="38" h="49">
                  <a:moveTo>
                    <a:pt x="0" y="49"/>
                  </a:moveTo>
                  <a:lnTo>
                    <a:pt x="0" y="5"/>
                  </a:lnTo>
                  <a:lnTo>
                    <a:pt x="38" y="0"/>
                  </a:lnTo>
                  <a:lnTo>
                    <a:pt x="38" y="45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  <p:sp>
          <p:nvSpPr>
            <p:cNvPr id="3114" name="Freeform 42"/>
            <p:cNvSpPr/>
            <p:nvPr/>
          </p:nvSpPr>
          <p:spPr bwMode="auto">
            <a:xfrm>
              <a:off x="8537575" y="2114550"/>
              <a:ext cx="58737" cy="77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5"/>
                </a:cxn>
                <a:cxn ang="0">
                  <a:pos x="37" y="49"/>
                </a:cxn>
                <a:cxn ang="0">
                  <a:pos x="0" y="45"/>
                </a:cxn>
                <a:cxn ang="0">
                  <a:pos x="0" y="0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lnTo>
                    <a:pt x="37" y="5"/>
                  </a:lnTo>
                  <a:lnTo>
                    <a:pt x="37" y="49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8"/>
            </p:custDataLst>
          </p:nvPr>
        </p:nvGrpSpPr>
        <p:grpSpPr>
          <a:xfrm>
            <a:off x="4384694" y="1308100"/>
            <a:ext cx="645160" cy="645160"/>
            <a:chOff x="6827" y="2120"/>
            <a:chExt cx="1016" cy="1016"/>
          </a:xfrm>
        </p:grpSpPr>
        <p:pic>
          <p:nvPicPr>
            <p:cNvPr id="15" name="图片 14" descr="3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27" y="2120"/>
              <a:ext cx="1017" cy="1017"/>
            </a:xfrm>
            <a:prstGeom prst="rect">
              <a:avLst/>
            </a:prstGeom>
            <a:effectLst/>
          </p:spPr>
        </p:pic>
        <p:sp>
          <p:nvSpPr>
            <p:cNvPr id="17" name="矩形 16"/>
            <p:cNvSpPr/>
            <p:nvPr>
              <p:custDataLst>
                <p:tags r:id="rId12"/>
              </p:custDataLst>
            </p:nvPr>
          </p:nvSpPr>
          <p:spPr>
            <a:xfrm>
              <a:off x="6977" y="2216"/>
              <a:ext cx="789" cy="711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微软雅黑" panose="020B0503020204020204" pitchFamily="34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13"/>
            </p:custDataLst>
          </p:nvPr>
        </p:nvGrpSpPr>
        <p:grpSpPr>
          <a:xfrm>
            <a:off x="4384694" y="2084657"/>
            <a:ext cx="645160" cy="645160"/>
            <a:chOff x="6827" y="2120"/>
            <a:chExt cx="1016" cy="1016"/>
          </a:xfrm>
        </p:grpSpPr>
        <p:pic>
          <p:nvPicPr>
            <p:cNvPr id="28" name="图片 27" descr="33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27" y="2120"/>
              <a:ext cx="1017" cy="1017"/>
            </a:xfrm>
            <a:prstGeom prst="rect">
              <a:avLst/>
            </a:prstGeom>
            <a:effectLst/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6977" y="2216"/>
              <a:ext cx="789" cy="711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微软雅黑" panose="020B0503020204020204" pitchFamily="34" charset="-122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16"/>
            </p:custDataLst>
          </p:nvPr>
        </p:nvGrpSpPr>
        <p:grpSpPr>
          <a:xfrm>
            <a:off x="4384694" y="2861214"/>
            <a:ext cx="645160" cy="645160"/>
            <a:chOff x="6827" y="2120"/>
            <a:chExt cx="1016" cy="1016"/>
          </a:xfrm>
        </p:grpSpPr>
        <p:pic>
          <p:nvPicPr>
            <p:cNvPr id="33" name="图片 32" descr="333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27" y="2120"/>
              <a:ext cx="1017" cy="1017"/>
            </a:xfrm>
            <a:prstGeom prst="rect">
              <a:avLst/>
            </a:prstGeom>
            <a:effectLst/>
          </p:spPr>
        </p:pic>
        <p:sp>
          <p:nvSpPr>
            <p:cNvPr id="34" name="矩形 33"/>
            <p:cNvSpPr/>
            <p:nvPr>
              <p:custDataLst>
                <p:tags r:id="rId18"/>
              </p:custDataLst>
            </p:nvPr>
          </p:nvSpPr>
          <p:spPr>
            <a:xfrm>
              <a:off x="6977" y="2216"/>
              <a:ext cx="789" cy="711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微软雅黑" panose="020B0503020204020204" pitchFamily="34" charset="-122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19"/>
            </p:custDataLst>
          </p:nvPr>
        </p:nvGrpSpPr>
        <p:grpSpPr>
          <a:xfrm>
            <a:off x="4384694" y="3637771"/>
            <a:ext cx="645160" cy="645160"/>
            <a:chOff x="6827" y="2120"/>
            <a:chExt cx="1016" cy="1016"/>
          </a:xfrm>
        </p:grpSpPr>
        <p:pic>
          <p:nvPicPr>
            <p:cNvPr id="38" name="图片 37" descr="33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27" y="2120"/>
              <a:ext cx="1017" cy="1017"/>
            </a:xfrm>
            <a:prstGeom prst="rect">
              <a:avLst/>
            </a:prstGeom>
            <a:effectLst/>
          </p:spPr>
        </p:pic>
        <p:sp>
          <p:nvSpPr>
            <p:cNvPr id="39" name="矩形 38"/>
            <p:cNvSpPr/>
            <p:nvPr>
              <p:custDataLst>
                <p:tags r:id="rId21"/>
              </p:custDataLst>
            </p:nvPr>
          </p:nvSpPr>
          <p:spPr>
            <a:xfrm>
              <a:off x="6977" y="2216"/>
              <a:ext cx="789" cy="711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微软雅黑" panose="020B0503020204020204" pitchFamily="34" charset="-122"/>
                </a:rPr>
                <a:t>04</a:t>
              </a:r>
              <a:endParaRPr lang="en-US" altLang="zh-CN" sz="28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pic>
        <p:nvPicPr>
          <p:cNvPr id="7" name="图片 6" descr="资源 3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35" y="1905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sp>
        <p:nvSpPr>
          <p:cNvPr id="37" name="任意多边形 36"/>
          <p:cNvSpPr/>
          <p:nvPr>
            <p:custDataLst>
              <p:tags r:id="rId27"/>
            </p:custDataLst>
          </p:nvPr>
        </p:nvSpPr>
        <p:spPr>
          <a:xfrm>
            <a:off x="4897449" y="4419945"/>
            <a:ext cx="4478505" cy="63105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040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本地知识库测试</a:t>
            </a:r>
            <a:endParaRPr lang="zh-CN" altLang="en-US" sz="2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1" name="组合 40"/>
          <p:cNvGrpSpPr/>
          <p:nvPr>
            <p:custDataLst>
              <p:tags r:id="rId28"/>
            </p:custDataLst>
          </p:nvPr>
        </p:nvGrpSpPr>
        <p:grpSpPr>
          <a:xfrm>
            <a:off x="4384694" y="4414328"/>
            <a:ext cx="645160" cy="645160"/>
            <a:chOff x="6827" y="2120"/>
            <a:chExt cx="1016" cy="1016"/>
          </a:xfrm>
        </p:grpSpPr>
        <p:pic>
          <p:nvPicPr>
            <p:cNvPr id="42" name="图片 41" descr="333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27" y="2120"/>
              <a:ext cx="1017" cy="1017"/>
            </a:xfrm>
            <a:prstGeom prst="rect">
              <a:avLst/>
            </a:prstGeom>
            <a:effectLst/>
          </p:spPr>
        </p:pic>
        <p:sp>
          <p:nvSpPr>
            <p:cNvPr id="43" name="矩形 42"/>
            <p:cNvSpPr/>
            <p:nvPr>
              <p:custDataLst>
                <p:tags r:id="rId30"/>
              </p:custDataLst>
            </p:nvPr>
          </p:nvSpPr>
          <p:spPr>
            <a:xfrm>
              <a:off x="6977" y="2216"/>
              <a:ext cx="789" cy="711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cs typeface="微软雅黑" panose="020B0503020204020204" pitchFamily="34" charset="-122"/>
                </a:rPr>
                <a:t>05</a:t>
              </a:r>
              <a:endParaRPr lang="en-US" altLang="zh-CN" sz="28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sp>
        <p:nvSpPr>
          <p:cNvPr id="44" name="任意多边形 43"/>
          <p:cNvSpPr/>
          <p:nvPr>
            <p:custDataLst>
              <p:tags r:id="rId31"/>
            </p:custDataLst>
          </p:nvPr>
        </p:nvSpPr>
        <p:spPr>
          <a:xfrm>
            <a:off x="4914466" y="5195236"/>
            <a:ext cx="4478505" cy="63105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rgbClr val="0040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tIns="36000" rIns="36000" bIns="36000" anchor="ctr">
            <a:norm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拓展应用</a:t>
            </a:r>
            <a:r>
              <a:rPr lang="en-US" altLang="zh-CN" sz="2800" b="1" spc="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Di</a:t>
            </a:r>
            <a:r>
              <a:rPr lang="en-US" altLang="zh-CN" sz="2800" b="1" spc="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fy</a:t>
            </a:r>
            <a:r>
              <a:rPr lang="zh-CN" altLang="en-US" sz="2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框架</a:t>
            </a:r>
            <a:endParaRPr lang="zh-CN" altLang="en-US" sz="2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5" name="组合 44"/>
          <p:cNvGrpSpPr/>
          <p:nvPr>
            <p:custDataLst>
              <p:tags r:id="rId32"/>
            </p:custDataLst>
          </p:nvPr>
        </p:nvGrpSpPr>
        <p:grpSpPr>
          <a:xfrm>
            <a:off x="4401711" y="5190885"/>
            <a:ext cx="645160" cy="645160"/>
            <a:chOff x="6827" y="2120"/>
            <a:chExt cx="1016" cy="1016"/>
          </a:xfrm>
        </p:grpSpPr>
        <p:pic>
          <p:nvPicPr>
            <p:cNvPr id="46" name="图片 45" descr="333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27" y="2120"/>
              <a:ext cx="1017" cy="1017"/>
            </a:xfrm>
            <a:prstGeom prst="rect">
              <a:avLst/>
            </a:prstGeom>
            <a:effectLst/>
          </p:spPr>
        </p:pic>
        <p:sp>
          <p:nvSpPr>
            <p:cNvPr id="47" name="矩形 46"/>
            <p:cNvSpPr/>
            <p:nvPr>
              <p:custDataLst>
                <p:tags r:id="rId34"/>
              </p:custDataLst>
            </p:nvPr>
          </p:nvSpPr>
          <p:spPr>
            <a:xfrm>
              <a:off x="6977" y="2216"/>
              <a:ext cx="789" cy="711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cs typeface="微软雅黑" panose="020B0503020204020204" pitchFamily="34" charset="-122"/>
                </a:rPr>
                <a:t>06</a:t>
              </a:r>
              <a:endParaRPr lang="en-US" altLang="zh-CN" sz="28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6" grpId="0"/>
      <p:bldP spid="3075" grpId="0"/>
      <p:bldP spid="18" grpId="0" bldLvl="0" animBg="1"/>
      <p:bldP spid="20" grpId="0" bldLvl="0" animBg="1"/>
      <p:bldP spid="22" grpId="0" bldLvl="0" animBg="1"/>
      <p:bldP spid="24" grpId="0" bldLvl="0" animBg="1"/>
      <p:bldP spid="37" grpId="0" bldLvl="0" animBg="1"/>
      <p:bldP spid="4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4119872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相关数据位于以下位置：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4175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sp>
        <p:nvSpPr>
          <p:cNvPr id="11" name="object 4"/>
          <p:cNvSpPr txBox="1"/>
          <p:nvPr/>
        </p:nvSpPr>
        <p:spPr>
          <a:xfrm>
            <a:off x="1131304" y="1585232"/>
            <a:ext cx="788312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95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C:\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Users\[</a:t>
            </a:r>
            <a:r>
              <a:rPr lang="zh-CN" altLang="en-US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电脑用户名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]\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AppData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\Roaming\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anythingllm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-desktop\storage</a:t>
            </a:r>
            <a:endParaRPr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1264" y="2286926"/>
            <a:ext cx="8847838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lancedb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：这是存储您的本地矢量数据库及其表的地方。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documents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：这是任何上传文件的解析文档内容。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vector-cache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：此文件夹是之前上传并嵌入的文件的缓存和嵌入表示。其文件名经过哈希处理。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models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：系统使用的任何本地存储的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LLM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Embedder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模型都存储在此处。通常是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GGUF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文件。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anythingllm.db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：这是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AnythingLLM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SQLite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数据库。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indent="-34290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plugins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：这是存储您的自定义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代理的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文件夹。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1544225" y="1735931"/>
            <a:ext cx="8599322" cy="1778329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cs typeface="微软雅黑" panose="020B0503020204020204" pitchFamily="34" charset="-122"/>
              </a:rPr>
              <a:t>实践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cs typeface="微软雅黑" panose="020B0503020204020204" pitchFamily="34" charset="-122"/>
              </a:rPr>
              <a:t>：</a:t>
            </a:r>
            <a:r>
              <a:rPr lang="zh-CN" altLang="en-US" sz="2400" dirty="0" smtClean="0">
                <a:solidFill>
                  <a:srgbClr val="00489D"/>
                </a:solidFill>
                <a:latin typeface="+mn-ea"/>
                <a:cs typeface="微软雅黑" panose="020B0503020204020204" pitchFamily="34" charset="-122"/>
              </a:rPr>
              <a:t>上传自己的文档，设计提示词，与模型进行问答对话。</a:t>
            </a:r>
            <a:endParaRPr lang="en-US" altLang="zh-CN" sz="2400" dirty="0" smtClean="0">
              <a:solidFill>
                <a:srgbClr val="00489D"/>
              </a:solidFill>
              <a:latin typeface="+mn-ea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00489D"/>
                </a:solidFill>
                <a:latin typeface="+mn-ea"/>
                <a:cs typeface="微软雅黑" panose="020B0503020204020204" pitchFamily="34" charset="-122"/>
              </a:rPr>
              <a:t>调整参数或模型，记录测试结果，对模型回答的准确性、逻辑性和流畅性等进行比较。</a:t>
            </a:r>
            <a:endParaRPr lang="en-US" sz="2400" dirty="0">
              <a:solidFill>
                <a:srgbClr val="00489D"/>
              </a:solidFill>
              <a:latin typeface="+mn-ea"/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4175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F:\H\H河海\2023新VI\PPT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808720" y="2743205"/>
            <a:ext cx="464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sz="3600" b="1" dirty="0">
                <a:solidFill>
                  <a:srgbClr val="00489D"/>
                </a:solidFill>
                <a:cs typeface="微软雅黑" panose="020B0503020204020204" pitchFamily="34" charset="-122"/>
              </a:rPr>
              <a:t>拓展应用</a:t>
            </a:r>
            <a:r>
              <a:rPr lang="en-US" altLang="zh-CN" sz="3600" b="1" dirty="0" err="1">
                <a:solidFill>
                  <a:srgbClr val="00489D"/>
                </a:solidFill>
                <a:cs typeface="微软雅黑" panose="020B0503020204020204" pitchFamily="34" charset="-122"/>
              </a:rPr>
              <a:t>Dify</a:t>
            </a:r>
            <a:r>
              <a:rPr lang="zh-CN" altLang="en-US" sz="3600" b="1" dirty="0">
                <a:solidFill>
                  <a:srgbClr val="00489D"/>
                </a:solidFill>
                <a:cs typeface="微软雅黑" panose="020B0503020204020204" pitchFamily="34" charset="-122"/>
              </a:rPr>
              <a:t>框架</a:t>
            </a:r>
            <a:endParaRPr lang="zh-CN" altLang="en-US" sz="3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474025" y="2792192"/>
            <a:ext cx="0" cy="900000"/>
          </a:xfrm>
          <a:prstGeom prst="line">
            <a:avLst/>
          </a:prstGeom>
          <a:ln>
            <a:solidFill>
              <a:srgbClr val="00489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94660" y="2636520"/>
            <a:ext cx="1161415" cy="1161415"/>
            <a:chOff x="4716" y="4152"/>
            <a:chExt cx="1829" cy="1829"/>
          </a:xfrm>
        </p:grpSpPr>
        <p:pic>
          <p:nvPicPr>
            <p:cNvPr id="7" name="图片 6" descr="33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716" y="4152"/>
              <a:ext cx="1829" cy="1829"/>
            </a:xfrm>
            <a:prstGeom prst="rect">
              <a:avLst/>
            </a:prstGeom>
            <a:effectLst/>
          </p:spPr>
        </p:pic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4950" y="4515"/>
              <a:ext cx="1420" cy="1280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marL="0" marR="0" lvl="0" indent="0" algn="ctr" defTabSz="86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06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6" name="图片 5" descr="资源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1905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4175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sp>
        <p:nvSpPr>
          <p:cNvPr id="8" name="TextBox 17"/>
          <p:cNvSpPr txBox="1"/>
          <p:nvPr/>
        </p:nvSpPr>
        <p:spPr>
          <a:xfrm>
            <a:off x="392896" y="862254"/>
            <a:ext cx="7884830" cy="916554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学有余力的同学可部署：</a:t>
            </a:r>
            <a:r>
              <a:rPr lang="en-US" altLang="zh-CN" sz="2600" b="1" dirty="0" err="1">
                <a:solidFill>
                  <a:srgbClr val="00489D"/>
                </a:solidFill>
                <a:cs typeface="微软雅黑" panose="020B0503020204020204" pitchFamily="34" charset="-122"/>
              </a:rPr>
              <a:t>Ollama+DeepSeek+Dify</a:t>
            </a:r>
            <a:endParaRPr lang="en-US" altLang="zh-CN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  <a:p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10" name="图片 9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07" y="1714037"/>
            <a:ext cx="9175247" cy="44609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1522075" cy="6480175"/>
          </a:xfrm>
          <a:prstGeom prst="rect">
            <a:avLst/>
          </a:prstGeom>
          <a:solidFill>
            <a:srgbClr val="0048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pic>
        <p:nvPicPr>
          <p:cNvPr id="5123" name="Picture 3" descr="F:\H\H河海\2023新VI\PPT-07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87691" y="2420395"/>
            <a:ext cx="3346692" cy="1533804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algn="ctr"/>
            <a:r>
              <a:rPr lang="zh-CN" altLang="en-US" sz="4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 谢</a:t>
            </a:r>
            <a:endParaRPr lang="en-US" altLang="zh-CN" sz="4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/>
            <a:r>
              <a:rPr lang="en-US" altLang="zh-CN" sz="4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THANKS</a:t>
            </a:r>
            <a:endParaRPr lang="en-US" altLang="zh-CN" sz="4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Picture 4" descr="F:\H\H河海\2023新VI\PPTjpg\未标题-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744" y="719807"/>
            <a:ext cx="2676586" cy="7787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F:\H\H河海\2023新VI\PPT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808721" y="2743205"/>
            <a:ext cx="388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本地电脑硬件要求</a:t>
            </a:r>
            <a:endParaRPr lang="zh-CN" altLang="en-US" sz="3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474025" y="2792192"/>
            <a:ext cx="0" cy="900000"/>
          </a:xfrm>
          <a:prstGeom prst="line">
            <a:avLst/>
          </a:prstGeom>
          <a:ln>
            <a:solidFill>
              <a:srgbClr val="00489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94660" y="2636520"/>
            <a:ext cx="1161415" cy="1161415"/>
            <a:chOff x="4716" y="4152"/>
            <a:chExt cx="1829" cy="1829"/>
          </a:xfrm>
        </p:grpSpPr>
        <p:pic>
          <p:nvPicPr>
            <p:cNvPr id="7" name="图片 6" descr="33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6" y="4152"/>
              <a:ext cx="1829" cy="1829"/>
            </a:xfrm>
            <a:prstGeom prst="rect">
              <a:avLst/>
            </a:prstGeom>
            <a:effectLst/>
          </p:spPr>
        </p:pic>
        <p:sp>
          <p:nvSpPr>
            <p:cNvPr id="18" name="矩形 17"/>
            <p:cNvSpPr/>
            <p:nvPr>
              <p:custDataLst>
                <p:tags r:id="rId5"/>
              </p:custDataLst>
            </p:nvPr>
          </p:nvSpPr>
          <p:spPr>
            <a:xfrm>
              <a:off x="4950" y="4515"/>
              <a:ext cx="1420" cy="1280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微软雅黑" panose="020B0503020204020204" pitchFamily="34" charset="-122"/>
                </a:rPr>
                <a:t>01</a:t>
              </a:r>
              <a:endParaRPr lang="en-US" altLang="zh-CN" sz="40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pic>
        <p:nvPicPr>
          <p:cNvPr id="6" name="图片 5" descr="资源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35" y="1905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5907557" y="1313911"/>
            <a:ext cx="2513126" cy="1915505"/>
            <a:chOff x="6566394" y="2021434"/>
            <a:chExt cx="2873914" cy="2190498"/>
          </a:xfrm>
          <a:solidFill>
            <a:srgbClr val="9CACCE"/>
          </a:solidFill>
        </p:grpSpPr>
        <p:sp>
          <p:nvSpPr>
            <p:cNvPr id="17" name="任意多边形 16"/>
            <p:cNvSpPr/>
            <p:nvPr>
              <p:custDataLst>
                <p:tags r:id="rId2"/>
              </p:custDataLst>
            </p:nvPr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3"/>
              </p:custDataLst>
            </p:nvPr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6763"/>
                <a:gd name="connsiteY0-176" fmla="*/ 1574572 h 1589231"/>
                <a:gd name="connsiteX1-177" fmla="*/ 947203 w 2026763"/>
                <a:gd name="connsiteY1-178" fmla="*/ 0 h 1589231"/>
                <a:gd name="connsiteX2-179" fmla="*/ 1931311 w 2026763"/>
                <a:gd name="connsiteY2-180" fmla="*/ 24603 h 1589231"/>
                <a:gd name="connsiteX3-181" fmla="*/ 2026763 w 2026763"/>
                <a:gd name="connsiteY3-182" fmla="*/ 118448 h 1589231"/>
                <a:gd name="connsiteX4-183" fmla="*/ 1029212 w 2026763"/>
                <a:gd name="connsiteY4-184" fmla="*/ 1589231 h 1589231"/>
                <a:gd name="connsiteX5-185" fmla="*/ 0 w 2026763"/>
                <a:gd name="connsiteY5-186" fmla="*/ 1574572 h 1589231"/>
                <a:gd name="connsiteX0-187" fmla="*/ 0 w 2026763"/>
                <a:gd name="connsiteY0-188" fmla="*/ 1574572 h 1601616"/>
                <a:gd name="connsiteX1-189" fmla="*/ 947203 w 2026763"/>
                <a:gd name="connsiteY1-190" fmla="*/ 0 h 1601616"/>
                <a:gd name="connsiteX2-191" fmla="*/ 1931311 w 2026763"/>
                <a:gd name="connsiteY2-192" fmla="*/ 24603 h 1601616"/>
                <a:gd name="connsiteX3-193" fmla="*/ 2026763 w 2026763"/>
                <a:gd name="connsiteY3-194" fmla="*/ 118448 h 1601616"/>
                <a:gd name="connsiteX4-195" fmla="*/ 1029212 w 2026763"/>
                <a:gd name="connsiteY4-196" fmla="*/ 1589231 h 1601616"/>
                <a:gd name="connsiteX5-197" fmla="*/ 0 w 2026763"/>
                <a:gd name="connsiteY5-198" fmla="*/ 1574572 h 1601616"/>
                <a:gd name="connsiteX0-199" fmla="*/ 0 w 2026763"/>
                <a:gd name="connsiteY0-200" fmla="*/ 1574572 h 1593194"/>
                <a:gd name="connsiteX1-201" fmla="*/ 947203 w 2026763"/>
                <a:gd name="connsiteY1-202" fmla="*/ 0 h 1593194"/>
                <a:gd name="connsiteX2-203" fmla="*/ 1931311 w 2026763"/>
                <a:gd name="connsiteY2-204" fmla="*/ 24603 h 1593194"/>
                <a:gd name="connsiteX3-205" fmla="*/ 2026763 w 2026763"/>
                <a:gd name="connsiteY3-206" fmla="*/ 118448 h 1593194"/>
                <a:gd name="connsiteX4-207" fmla="*/ 1029212 w 2026763"/>
                <a:gd name="connsiteY4-208" fmla="*/ 1589231 h 1593194"/>
                <a:gd name="connsiteX5-209" fmla="*/ 0 w 2026763"/>
                <a:gd name="connsiteY5-210" fmla="*/ 1574572 h 1593194"/>
                <a:gd name="connsiteX0-211" fmla="*/ 0 w 2023046"/>
                <a:gd name="connsiteY0-212" fmla="*/ 1563421 h 1589231"/>
                <a:gd name="connsiteX1-213" fmla="*/ 943486 w 2023046"/>
                <a:gd name="connsiteY1-214" fmla="*/ 0 h 1589231"/>
                <a:gd name="connsiteX2-215" fmla="*/ 1927594 w 2023046"/>
                <a:gd name="connsiteY2-216" fmla="*/ 24603 h 1589231"/>
                <a:gd name="connsiteX3-217" fmla="*/ 2023046 w 2023046"/>
                <a:gd name="connsiteY3-218" fmla="*/ 118448 h 1589231"/>
                <a:gd name="connsiteX4-219" fmla="*/ 1025495 w 2023046"/>
                <a:gd name="connsiteY4-220" fmla="*/ 1589231 h 1589231"/>
                <a:gd name="connsiteX5-221" fmla="*/ 0 w 2023046"/>
                <a:gd name="connsiteY5-222" fmla="*/ 1563421 h 1589231"/>
                <a:gd name="connsiteX0-223" fmla="*/ 0 w 2023046"/>
                <a:gd name="connsiteY0-224" fmla="*/ 1563421 h 1574847"/>
                <a:gd name="connsiteX1-225" fmla="*/ 943486 w 2023046"/>
                <a:gd name="connsiteY1-226" fmla="*/ 0 h 1574847"/>
                <a:gd name="connsiteX2-227" fmla="*/ 1927594 w 2023046"/>
                <a:gd name="connsiteY2-228" fmla="*/ 24603 h 1574847"/>
                <a:gd name="connsiteX3-229" fmla="*/ 2023046 w 2023046"/>
                <a:gd name="connsiteY3-230" fmla="*/ 118448 h 1574847"/>
                <a:gd name="connsiteX4-231" fmla="*/ 1029212 w 2023046"/>
                <a:gd name="connsiteY4-232" fmla="*/ 1548343 h 1574847"/>
                <a:gd name="connsiteX5-233" fmla="*/ 0 w 2023046"/>
                <a:gd name="connsiteY5-234" fmla="*/ 1563421 h 1574847"/>
                <a:gd name="connsiteX0-235" fmla="*/ 0 w 2023046"/>
                <a:gd name="connsiteY0-236" fmla="*/ 1563421 h 1563421"/>
                <a:gd name="connsiteX1-237" fmla="*/ 943486 w 2023046"/>
                <a:gd name="connsiteY1-238" fmla="*/ 0 h 1563421"/>
                <a:gd name="connsiteX2-239" fmla="*/ 1927594 w 2023046"/>
                <a:gd name="connsiteY2-240" fmla="*/ 24603 h 1563421"/>
                <a:gd name="connsiteX3-241" fmla="*/ 2023046 w 2023046"/>
                <a:gd name="connsiteY3-242" fmla="*/ 118448 h 1563421"/>
                <a:gd name="connsiteX4-243" fmla="*/ 1029212 w 2023046"/>
                <a:gd name="connsiteY4-244" fmla="*/ 1548343 h 1563421"/>
                <a:gd name="connsiteX5-245" fmla="*/ 0 w 2023046"/>
                <a:gd name="connsiteY5-246" fmla="*/ 1563421 h 1563421"/>
                <a:gd name="connsiteX0-247" fmla="*/ 0 w 2023046"/>
                <a:gd name="connsiteY0-248" fmla="*/ 1563421 h 1568845"/>
                <a:gd name="connsiteX1-249" fmla="*/ 943486 w 2023046"/>
                <a:gd name="connsiteY1-250" fmla="*/ 0 h 1568845"/>
                <a:gd name="connsiteX2-251" fmla="*/ 1927594 w 2023046"/>
                <a:gd name="connsiteY2-252" fmla="*/ 24603 h 1568845"/>
                <a:gd name="connsiteX3-253" fmla="*/ 2023046 w 2023046"/>
                <a:gd name="connsiteY3-254" fmla="*/ 118448 h 1568845"/>
                <a:gd name="connsiteX4-255" fmla="*/ 1012811 w 2023046"/>
                <a:gd name="connsiteY4-256" fmla="*/ 1568845 h 1568845"/>
                <a:gd name="connsiteX5-257" fmla="*/ 0 w 2023046"/>
                <a:gd name="connsiteY5-258" fmla="*/ 1563421 h 1568845"/>
                <a:gd name="connsiteX0-259" fmla="*/ 0 w 2023046"/>
                <a:gd name="connsiteY0-260" fmla="*/ 1575722 h 1575722"/>
                <a:gd name="connsiteX1-261" fmla="*/ 943486 w 2023046"/>
                <a:gd name="connsiteY1-262" fmla="*/ 0 h 1575722"/>
                <a:gd name="connsiteX2-263" fmla="*/ 1927594 w 2023046"/>
                <a:gd name="connsiteY2-264" fmla="*/ 24603 h 1575722"/>
                <a:gd name="connsiteX3-265" fmla="*/ 2023046 w 2023046"/>
                <a:gd name="connsiteY3-266" fmla="*/ 118448 h 1575722"/>
                <a:gd name="connsiteX4-267" fmla="*/ 1012811 w 2023046"/>
                <a:gd name="connsiteY4-268" fmla="*/ 1568845 h 1575722"/>
                <a:gd name="connsiteX5-269" fmla="*/ 0 w 2023046"/>
                <a:gd name="connsiteY5-270" fmla="*/ 1575722 h 1575722"/>
                <a:gd name="connsiteX0-271" fmla="*/ 0 w 2023046"/>
                <a:gd name="connsiteY0-272" fmla="*/ 1557880 h 1557880"/>
                <a:gd name="connsiteX1-273" fmla="*/ 947947 w 2023046"/>
                <a:gd name="connsiteY1-274" fmla="*/ 0 h 1557880"/>
                <a:gd name="connsiteX2-275" fmla="*/ 1927594 w 2023046"/>
                <a:gd name="connsiteY2-276" fmla="*/ 6761 h 1557880"/>
                <a:gd name="connsiteX3-277" fmla="*/ 2023046 w 2023046"/>
                <a:gd name="connsiteY3-278" fmla="*/ 100606 h 1557880"/>
                <a:gd name="connsiteX4-279" fmla="*/ 1012811 w 2023046"/>
                <a:gd name="connsiteY4-280" fmla="*/ 1551003 h 1557880"/>
                <a:gd name="connsiteX5-281" fmla="*/ 0 w 2023046"/>
                <a:gd name="connsiteY5-282" fmla="*/ 1557880 h 15578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任意多边形 21"/>
          <p:cNvSpPr/>
          <p:nvPr>
            <p:custDataLst>
              <p:tags r:id="rId4"/>
            </p:custDataLst>
          </p:nvPr>
        </p:nvSpPr>
        <p:spPr>
          <a:xfrm>
            <a:off x="5008356" y="1359722"/>
            <a:ext cx="491937" cy="284992"/>
          </a:xfrm>
          <a:custGeom>
            <a:avLst/>
            <a:gdLst>
              <a:gd name="connsiteX0" fmla="*/ 367678 w 370875"/>
              <a:gd name="connsiteY0" fmla="*/ 140677 h 140677"/>
              <a:gd name="connsiteX1" fmla="*/ 370875 w 370875"/>
              <a:gd name="connsiteY1" fmla="*/ 0 h 140677"/>
              <a:gd name="connsiteX2" fmla="*/ 0 w 370875"/>
              <a:gd name="connsiteY2" fmla="*/ 134282 h 140677"/>
              <a:gd name="connsiteX3" fmla="*/ 367678 w 370875"/>
              <a:gd name="connsiteY3" fmla="*/ 140677 h 140677"/>
              <a:gd name="connsiteX0-1" fmla="*/ 367678 w 370875"/>
              <a:gd name="connsiteY0-2" fmla="*/ 232793 h 232793"/>
              <a:gd name="connsiteX1-3" fmla="*/ 370875 w 370875"/>
              <a:gd name="connsiteY1-4" fmla="*/ 92116 h 232793"/>
              <a:gd name="connsiteX2-5" fmla="*/ 0 w 370875"/>
              <a:gd name="connsiteY2-6" fmla="*/ 226398 h 232793"/>
              <a:gd name="connsiteX3-7" fmla="*/ 367678 w 370875"/>
              <a:gd name="connsiteY3-8" fmla="*/ 232793 h 232793"/>
              <a:gd name="connsiteX0-9" fmla="*/ 367678 w 370875"/>
              <a:gd name="connsiteY0-10" fmla="*/ 233290 h 233290"/>
              <a:gd name="connsiteX1-11" fmla="*/ 370875 w 370875"/>
              <a:gd name="connsiteY1-12" fmla="*/ 92613 h 233290"/>
              <a:gd name="connsiteX2-13" fmla="*/ 0 w 370875"/>
              <a:gd name="connsiteY2-14" fmla="*/ 226895 h 233290"/>
              <a:gd name="connsiteX3-15" fmla="*/ 367678 w 370875"/>
              <a:gd name="connsiteY3-16" fmla="*/ 233290 h 233290"/>
              <a:gd name="connsiteX0-17" fmla="*/ 367678 w 370875"/>
              <a:gd name="connsiteY0-18" fmla="*/ 229170 h 229170"/>
              <a:gd name="connsiteX1-19" fmla="*/ 370875 w 370875"/>
              <a:gd name="connsiteY1-20" fmla="*/ 88493 h 229170"/>
              <a:gd name="connsiteX2-21" fmla="*/ 0 w 370875"/>
              <a:gd name="connsiteY2-22" fmla="*/ 222775 h 229170"/>
              <a:gd name="connsiteX3-23" fmla="*/ 367678 w 370875"/>
              <a:gd name="connsiteY3-24" fmla="*/ 229170 h 229170"/>
              <a:gd name="connsiteX0-25" fmla="*/ 386861 w 390058"/>
              <a:gd name="connsiteY0-26" fmla="*/ 227542 h 230739"/>
              <a:gd name="connsiteX1-27" fmla="*/ 390058 w 390058"/>
              <a:gd name="connsiteY1-28" fmla="*/ 86865 h 230739"/>
              <a:gd name="connsiteX2-29" fmla="*/ 0 w 390058"/>
              <a:gd name="connsiteY2-30" fmla="*/ 230739 h 230739"/>
              <a:gd name="connsiteX3-31" fmla="*/ 386861 w 390058"/>
              <a:gd name="connsiteY3-32" fmla="*/ 227542 h 230739"/>
              <a:gd name="connsiteX0-33" fmla="*/ 386861 w 390058"/>
              <a:gd name="connsiteY0-34" fmla="*/ 231640 h 234837"/>
              <a:gd name="connsiteX1-35" fmla="*/ 390058 w 390058"/>
              <a:gd name="connsiteY1-36" fmla="*/ 90963 h 234837"/>
              <a:gd name="connsiteX2-37" fmla="*/ 0 w 390058"/>
              <a:gd name="connsiteY2-38" fmla="*/ 234837 h 234837"/>
              <a:gd name="connsiteX3-39" fmla="*/ 386861 w 390058"/>
              <a:gd name="connsiteY3-40" fmla="*/ 231640 h 234837"/>
              <a:gd name="connsiteX0-41" fmla="*/ 386861 w 397219"/>
              <a:gd name="connsiteY0-42" fmla="*/ 231640 h 234837"/>
              <a:gd name="connsiteX1-43" fmla="*/ 390058 w 397219"/>
              <a:gd name="connsiteY1-44" fmla="*/ 90963 h 234837"/>
              <a:gd name="connsiteX2-45" fmla="*/ 0 w 397219"/>
              <a:gd name="connsiteY2-46" fmla="*/ 234837 h 234837"/>
              <a:gd name="connsiteX3-47" fmla="*/ 386861 w 397219"/>
              <a:gd name="connsiteY3-48" fmla="*/ 231640 h 234837"/>
              <a:gd name="connsiteX0-49" fmla="*/ 386861 w 401264"/>
              <a:gd name="connsiteY0-50" fmla="*/ 231640 h 234837"/>
              <a:gd name="connsiteX1-51" fmla="*/ 390058 w 401264"/>
              <a:gd name="connsiteY1-52" fmla="*/ 90963 h 234837"/>
              <a:gd name="connsiteX2-53" fmla="*/ 0 w 401264"/>
              <a:gd name="connsiteY2-54" fmla="*/ 234837 h 234837"/>
              <a:gd name="connsiteX3-55" fmla="*/ 386861 w 401264"/>
              <a:gd name="connsiteY3-56" fmla="*/ 231640 h 234837"/>
              <a:gd name="connsiteX0-57" fmla="*/ 386861 w 406990"/>
              <a:gd name="connsiteY0-58" fmla="*/ 231640 h 234837"/>
              <a:gd name="connsiteX1-59" fmla="*/ 390058 w 406990"/>
              <a:gd name="connsiteY1-60" fmla="*/ 90963 h 234837"/>
              <a:gd name="connsiteX2-61" fmla="*/ 0 w 406990"/>
              <a:gd name="connsiteY2-62" fmla="*/ 234837 h 234837"/>
              <a:gd name="connsiteX3-63" fmla="*/ 386861 w 406990"/>
              <a:gd name="connsiteY3-64" fmla="*/ 231640 h 234837"/>
              <a:gd name="connsiteX0-65" fmla="*/ 386861 w 400092"/>
              <a:gd name="connsiteY0-66" fmla="*/ 231640 h 234837"/>
              <a:gd name="connsiteX1-67" fmla="*/ 390058 w 400092"/>
              <a:gd name="connsiteY1-68" fmla="*/ 90963 h 234837"/>
              <a:gd name="connsiteX2-69" fmla="*/ 0 w 400092"/>
              <a:gd name="connsiteY2-70" fmla="*/ 234837 h 234837"/>
              <a:gd name="connsiteX3-71" fmla="*/ 386861 w 400092"/>
              <a:gd name="connsiteY3-72" fmla="*/ 231640 h 234837"/>
              <a:gd name="connsiteX0-73" fmla="*/ 386861 w 400092"/>
              <a:gd name="connsiteY0-74" fmla="*/ 231640 h 234837"/>
              <a:gd name="connsiteX1-75" fmla="*/ 390058 w 400092"/>
              <a:gd name="connsiteY1-76" fmla="*/ 90963 h 234837"/>
              <a:gd name="connsiteX2-77" fmla="*/ 0 w 400092"/>
              <a:gd name="connsiteY2-78" fmla="*/ 234837 h 234837"/>
              <a:gd name="connsiteX3-79" fmla="*/ 386861 w 400092"/>
              <a:gd name="connsiteY3-80" fmla="*/ 231640 h 234837"/>
              <a:gd name="connsiteX0-81" fmla="*/ 386861 w 400092"/>
              <a:gd name="connsiteY0-82" fmla="*/ 228587 h 231784"/>
              <a:gd name="connsiteX1-83" fmla="*/ 390058 w 400092"/>
              <a:gd name="connsiteY1-84" fmla="*/ 87910 h 231784"/>
              <a:gd name="connsiteX2-85" fmla="*/ 0 w 400092"/>
              <a:gd name="connsiteY2-86" fmla="*/ 231784 h 231784"/>
              <a:gd name="connsiteX3-87" fmla="*/ 386861 w 400092"/>
              <a:gd name="connsiteY3-88" fmla="*/ 228587 h 2317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0092" h="231784">
                <a:moveTo>
                  <a:pt x="386861" y="228587"/>
                </a:moveTo>
                <a:cubicBezTo>
                  <a:pt x="399561" y="220066"/>
                  <a:pt x="407403" y="162418"/>
                  <a:pt x="390058" y="87910"/>
                </a:cubicBezTo>
                <a:cubicBezTo>
                  <a:pt x="295691" y="-157526"/>
                  <a:pt x="37301" y="183825"/>
                  <a:pt x="0" y="231784"/>
                </a:cubicBezTo>
                <a:lnTo>
                  <a:pt x="386861" y="228587"/>
                </a:lnTo>
                <a:close/>
              </a:path>
            </a:pathLst>
          </a:custGeom>
          <a:solidFill>
            <a:srgbClr val="004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5"/>
            </p:custDataLst>
          </p:nvPr>
        </p:nvSpPr>
        <p:spPr>
          <a:xfrm>
            <a:off x="2995680" y="1313912"/>
            <a:ext cx="2479978" cy="1906060"/>
          </a:xfrm>
          <a:custGeom>
            <a:avLst/>
            <a:gdLst>
              <a:gd name="connsiteX0" fmla="*/ 0 w 2042024"/>
              <a:gd name="connsiteY0" fmla="*/ 1566371 h 1570472"/>
              <a:gd name="connsiteX1" fmla="*/ 959505 w 2042024"/>
              <a:gd name="connsiteY1" fmla="*/ 0 h 1570472"/>
              <a:gd name="connsiteX2" fmla="*/ 1943613 w 2042024"/>
              <a:gd name="connsiteY2" fmla="*/ 24603 h 1570472"/>
              <a:gd name="connsiteX3" fmla="*/ 2042024 w 2042024"/>
              <a:gd name="connsiteY3" fmla="*/ 106612 h 1570472"/>
              <a:gd name="connsiteX4" fmla="*/ 1021012 w 2042024"/>
              <a:gd name="connsiteY4" fmla="*/ 1570472 h 1570472"/>
              <a:gd name="connsiteX5" fmla="*/ 0 w 2042024"/>
              <a:gd name="connsiteY5" fmla="*/ 1566371 h 1570472"/>
              <a:gd name="connsiteX0-1" fmla="*/ 0 w 2029722"/>
              <a:gd name="connsiteY0-2" fmla="*/ 1574572 h 1574572"/>
              <a:gd name="connsiteX1-3" fmla="*/ 947203 w 2029722"/>
              <a:gd name="connsiteY1-4" fmla="*/ 0 h 1574572"/>
              <a:gd name="connsiteX2-5" fmla="*/ 1931311 w 2029722"/>
              <a:gd name="connsiteY2-6" fmla="*/ 24603 h 1574572"/>
              <a:gd name="connsiteX3-7" fmla="*/ 2029722 w 2029722"/>
              <a:gd name="connsiteY3-8" fmla="*/ 106612 h 1574572"/>
              <a:gd name="connsiteX4-9" fmla="*/ 1008710 w 2029722"/>
              <a:gd name="connsiteY4-10" fmla="*/ 1570472 h 1574572"/>
              <a:gd name="connsiteX5-11" fmla="*/ 0 w 2029722"/>
              <a:gd name="connsiteY5-12" fmla="*/ 1574572 h 1574572"/>
              <a:gd name="connsiteX0-13" fmla="*/ 0 w 2029722"/>
              <a:gd name="connsiteY0-14" fmla="*/ 1574572 h 1574572"/>
              <a:gd name="connsiteX1-15" fmla="*/ 947203 w 2029722"/>
              <a:gd name="connsiteY1-16" fmla="*/ 0 h 1574572"/>
              <a:gd name="connsiteX2-17" fmla="*/ 1931311 w 2029722"/>
              <a:gd name="connsiteY2-18" fmla="*/ 24603 h 1574572"/>
              <a:gd name="connsiteX3-19" fmla="*/ 2029722 w 2029722"/>
              <a:gd name="connsiteY3-20" fmla="*/ 106612 h 1574572"/>
              <a:gd name="connsiteX4-21" fmla="*/ 1008710 w 2029722"/>
              <a:gd name="connsiteY4-22" fmla="*/ 1570472 h 1574572"/>
              <a:gd name="connsiteX5-23" fmla="*/ 0 w 2029722"/>
              <a:gd name="connsiteY5-24" fmla="*/ 1574572 h 1574572"/>
              <a:gd name="connsiteX0-25" fmla="*/ 0 w 2029722"/>
              <a:gd name="connsiteY0-26" fmla="*/ 1574572 h 1574572"/>
              <a:gd name="connsiteX1-27" fmla="*/ 947203 w 2029722"/>
              <a:gd name="connsiteY1-28" fmla="*/ 0 h 1574572"/>
              <a:gd name="connsiteX2-29" fmla="*/ 1931311 w 2029722"/>
              <a:gd name="connsiteY2-30" fmla="*/ 24603 h 1574572"/>
              <a:gd name="connsiteX3-31" fmla="*/ 2029722 w 2029722"/>
              <a:gd name="connsiteY3-32" fmla="*/ 106612 h 1574572"/>
              <a:gd name="connsiteX4-33" fmla="*/ 1008710 w 2029722"/>
              <a:gd name="connsiteY4-34" fmla="*/ 1570472 h 1574572"/>
              <a:gd name="connsiteX5-35" fmla="*/ 0 w 2029722"/>
              <a:gd name="connsiteY5-36" fmla="*/ 1574572 h 1574572"/>
              <a:gd name="connsiteX0-37" fmla="*/ 0 w 2029722"/>
              <a:gd name="connsiteY0-38" fmla="*/ 1574572 h 1574572"/>
              <a:gd name="connsiteX1-39" fmla="*/ 947203 w 2029722"/>
              <a:gd name="connsiteY1-40" fmla="*/ 0 h 1574572"/>
              <a:gd name="connsiteX2-41" fmla="*/ 1931311 w 2029722"/>
              <a:gd name="connsiteY2-42" fmla="*/ 24603 h 1574572"/>
              <a:gd name="connsiteX3-43" fmla="*/ 2029722 w 2029722"/>
              <a:gd name="connsiteY3-44" fmla="*/ 106612 h 1574572"/>
              <a:gd name="connsiteX4-45" fmla="*/ 1008710 w 2029722"/>
              <a:gd name="connsiteY4-46" fmla="*/ 1570472 h 1574572"/>
              <a:gd name="connsiteX5-47" fmla="*/ 0 w 2029722"/>
              <a:gd name="connsiteY5-48" fmla="*/ 1574572 h 1574572"/>
              <a:gd name="connsiteX0-49" fmla="*/ 0 w 2029722"/>
              <a:gd name="connsiteY0-50" fmla="*/ 1574572 h 1574572"/>
              <a:gd name="connsiteX1-51" fmla="*/ 947203 w 2029722"/>
              <a:gd name="connsiteY1-52" fmla="*/ 0 h 1574572"/>
              <a:gd name="connsiteX2-53" fmla="*/ 1931311 w 2029722"/>
              <a:gd name="connsiteY2-54" fmla="*/ 24603 h 1574572"/>
              <a:gd name="connsiteX3-55" fmla="*/ 2029722 w 2029722"/>
              <a:gd name="connsiteY3-56" fmla="*/ 106612 h 1574572"/>
              <a:gd name="connsiteX4-57" fmla="*/ 1008710 w 2029722"/>
              <a:gd name="connsiteY4-58" fmla="*/ 1570472 h 1574572"/>
              <a:gd name="connsiteX5-59" fmla="*/ 0 w 2029722"/>
              <a:gd name="connsiteY5-60" fmla="*/ 1574572 h 1574572"/>
              <a:gd name="connsiteX0-61" fmla="*/ 0 w 2029722"/>
              <a:gd name="connsiteY0-62" fmla="*/ 1574572 h 1574572"/>
              <a:gd name="connsiteX1-63" fmla="*/ 947203 w 2029722"/>
              <a:gd name="connsiteY1-64" fmla="*/ 0 h 1574572"/>
              <a:gd name="connsiteX2-65" fmla="*/ 1931311 w 2029722"/>
              <a:gd name="connsiteY2-66" fmla="*/ 24603 h 1574572"/>
              <a:gd name="connsiteX3-67" fmla="*/ 2009219 w 2029722"/>
              <a:gd name="connsiteY3-68" fmla="*/ 57406 h 1574572"/>
              <a:gd name="connsiteX4-69" fmla="*/ 2029722 w 2029722"/>
              <a:gd name="connsiteY4-70" fmla="*/ 106612 h 1574572"/>
              <a:gd name="connsiteX5-71" fmla="*/ 1008710 w 2029722"/>
              <a:gd name="connsiteY5-72" fmla="*/ 1570472 h 1574572"/>
              <a:gd name="connsiteX6" fmla="*/ 0 w 2029722"/>
              <a:gd name="connsiteY6" fmla="*/ 1574572 h 1574572"/>
              <a:gd name="connsiteX0-73" fmla="*/ 0 w 2029722"/>
              <a:gd name="connsiteY0-74" fmla="*/ 1574572 h 1574572"/>
              <a:gd name="connsiteX1-75" fmla="*/ 947203 w 2029722"/>
              <a:gd name="connsiteY1-76" fmla="*/ 0 h 1574572"/>
              <a:gd name="connsiteX2-77" fmla="*/ 1931311 w 2029722"/>
              <a:gd name="connsiteY2-78" fmla="*/ 24603 h 1574572"/>
              <a:gd name="connsiteX3-79" fmla="*/ 2009219 w 2029722"/>
              <a:gd name="connsiteY3-80" fmla="*/ 57406 h 1574572"/>
              <a:gd name="connsiteX4-81" fmla="*/ 2029722 w 2029722"/>
              <a:gd name="connsiteY4-82" fmla="*/ 106612 h 1574572"/>
              <a:gd name="connsiteX5-83" fmla="*/ 1008710 w 2029722"/>
              <a:gd name="connsiteY5-84" fmla="*/ 1570472 h 1574572"/>
              <a:gd name="connsiteX6-85" fmla="*/ 0 w 2029722"/>
              <a:gd name="connsiteY6-86" fmla="*/ 1574572 h 1574572"/>
              <a:gd name="connsiteX0-87" fmla="*/ 0 w 2029722"/>
              <a:gd name="connsiteY0-88" fmla="*/ 1574572 h 1574572"/>
              <a:gd name="connsiteX1-89" fmla="*/ 947203 w 2029722"/>
              <a:gd name="connsiteY1-90" fmla="*/ 0 h 1574572"/>
              <a:gd name="connsiteX2-91" fmla="*/ 1931311 w 2029722"/>
              <a:gd name="connsiteY2-92" fmla="*/ 24603 h 1574572"/>
              <a:gd name="connsiteX3-93" fmla="*/ 2009219 w 2029722"/>
              <a:gd name="connsiteY3-94" fmla="*/ 57406 h 1574572"/>
              <a:gd name="connsiteX4-95" fmla="*/ 2029722 w 2029722"/>
              <a:gd name="connsiteY4-96" fmla="*/ 106612 h 1574572"/>
              <a:gd name="connsiteX5-97" fmla="*/ 1029212 w 2029722"/>
              <a:gd name="connsiteY5-98" fmla="*/ 1566371 h 1574572"/>
              <a:gd name="connsiteX6-99" fmla="*/ 0 w 2029722"/>
              <a:gd name="connsiteY6-100" fmla="*/ 1574572 h 1574572"/>
              <a:gd name="connsiteX0-101" fmla="*/ 0 w 2029722"/>
              <a:gd name="connsiteY0-102" fmla="*/ 1574572 h 1574572"/>
              <a:gd name="connsiteX1-103" fmla="*/ 947203 w 2029722"/>
              <a:gd name="connsiteY1-104" fmla="*/ 0 h 1574572"/>
              <a:gd name="connsiteX2-105" fmla="*/ 1931311 w 2029722"/>
              <a:gd name="connsiteY2-106" fmla="*/ 24603 h 1574572"/>
              <a:gd name="connsiteX3-107" fmla="*/ 2009219 w 2029722"/>
              <a:gd name="connsiteY3-108" fmla="*/ 57406 h 1574572"/>
              <a:gd name="connsiteX4-109" fmla="*/ 2029722 w 2029722"/>
              <a:gd name="connsiteY4-110" fmla="*/ 106612 h 1574572"/>
              <a:gd name="connsiteX5-111" fmla="*/ 1029212 w 2029722"/>
              <a:gd name="connsiteY5-112" fmla="*/ 1566371 h 1574572"/>
              <a:gd name="connsiteX6-113" fmla="*/ 0 w 2029722"/>
              <a:gd name="connsiteY6-114" fmla="*/ 1574572 h 1574572"/>
              <a:gd name="connsiteX0-115" fmla="*/ 0 w 2112234"/>
              <a:gd name="connsiteY0-116" fmla="*/ 1602749 h 1602749"/>
              <a:gd name="connsiteX1-117" fmla="*/ 947203 w 2112234"/>
              <a:gd name="connsiteY1-118" fmla="*/ 28177 h 1602749"/>
              <a:gd name="connsiteX2-119" fmla="*/ 1931311 w 2112234"/>
              <a:gd name="connsiteY2-120" fmla="*/ 52780 h 1602749"/>
              <a:gd name="connsiteX3-121" fmla="*/ 2029722 w 2112234"/>
              <a:gd name="connsiteY3-122" fmla="*/ 134789 h 1602749"/>
              <a:gd name="connsiteX4-123" fmla="*/ 1029212 w 2112234"/>
              <a:gd name="connsiteY4-124" fmla="*/ 1594548 h 1602749"/>
              <a:gd name="connsiteX5-125" fmla="*/ 0 w 2112234"/>
              <a:gd name="connsiteY5-126" fmla="*/ 1602749 h 1602749"/>
              <a:gd name="connsiteX0-127" fmla="*/ 0 w 2094991"/>
              <a:gd name="connsiteY0-128" fmla="*/ 1602749 h 1602749"/>
              <a:gd name="connsiteX1-129" fmla="*/ 947203 w 2094991"/>
              <a:gd name="connsiteY1-130" fmla="*/ 28177 h 1602749"/>
              <a:gd name="connsiteX2-131" fmla="*/ 1931311 w 2094991"/>
              <a:gd name="connsiteY2-132" fmla="*/ 52780 h 1602749"/>
              <a:gd name="connsiteX3-133" fmla="*/ 2029722 w 2094991"/>
              <a:gd name="connsiteY3-134" fmla="*/ 134789 h 1602749"/>
              <a:gd name="connsiteX4-135" fmla="*/ 1029212 w 2094991"/>
              <a:gd name="connsiteY4-136" fmla="*/ 1594548 h 1602749"/>
              <a:gd name="connsiteX5-137" fmla="*/ 0 w 2094991"/>
              <a:gd name="connsiteY5-138" fmla="*/ 1602749 h 1602749"/>
              <a:gd name="connsiteX0-139" fmla="*/ 0 w 2029722"/>
              <a:gd name="connsiteY0-140" fmla="*/ 1574572 h 1574572"/>
              <a:gd name="connsiteX1-141" fmla="*/ 947203 w 2029722"/>
              <a:gd name="connsiteY1-142" fmla="*/ 0 h 1574572"/>
              <a:gd name="connsiteX2-143" fmla="*/ 1931311 w 2029722"/>
              <a:gd name="connsiteY2-144" fmla="*/ 24603 h 1574572"/>
              <a:gd name="connsiteX3-145" fmla="*/ 2029722 w 2029722"/>
              <a:gd name="connsiteY3-146" fmla="*/ 106612 h 1574572"/>
              <a:gd name="connsiteX4-147" fmla="*/ 1029212 w 2029722"/>
              <a:gd name="connsiteY4-148" fmla="*/ 1566371 h 1574572"/>
              <a:gd name="connsiteX5-149" fmla="*/ 0 w 2029722"/>
              <a:gd name="connsiteY5-150" fmla="*/ 1574572 h 1574572"/>
              <a:gd name="connsiteX0-151" fmla="*/ 0 w 2029722"/>
              <a:gd name="connsiteY0-152" fmla="*/ 1574572 h 1574572"/>
              <a:gd name="connsiteX1-153" fmla="*/ 947203 w 2029722"/>
              <a:gd name="connsiteY1-154" fmla="*/ 0 h 1574572"/>
              <a:gd name="connsiteX2-155" fmla="*/ 1931311 w 2029722"/>
              <a:gd name="connsiteY2-156" fmla="*/ 24603 h 1574572"/>
              <a:gd name="connsiteX3-157" fmla="*/ 2029722 w 2029722"/>
              <a:gd name="connsiteY3-158" fmla="*/ 106612 h 1574572"/>
              <a:gd name="connsiteX4-159" fmla="*/ 1029212 w 2029722"/>
              <a:gd name="connsiteY4-160" fmla="*/ 1566371 h 1574572"/>
              <a:gd name="connsiteX5-161" fmla="*/ 0 w 2029722"/>
              <a:gd name="connsiteY5-162" fmla="*/ 1574572 h 1574572"/>
              <a:gd name="connsiteX0-163" fmla="*/ 0 w 2026763"/>
              <a:gd name="connsiteY0-164" fmla="*/ 1574572 h 1574572"/>
              <a:gd name="connsiteX1-165" fmla="*/ 947203 w 2026763"/>
              <a:gd name="connsiteY1-166" fmla="*/ 0 h 1574572"/>
              <a:gd name="connsiteX2-167" fmla="*/ 1931311 w 2026763"/>
              <a:gd name="connsiteY2-168" fmla="*/ 24603 h 1574572"/>
              <a:gd name="connsiteX3-169" fmla="*/ 2026763 w 2026763"/>
              <a:gd name="connsiteY3-170" fmla="*/ 118448 h 1574572"/>
              <a:gd name="connsiteX4-171" fmla="*/ 1029212 w 2026763"/>
              <a:gd name="connsiteY4-172" fmla="*/ 1566371 h 1574572"/>
              <a:gd name="connsiteX5-173" fmla="*/ 0 w 2026763"/>
              <a:gd name="connsiteY5-174" fmla="*/ 1574572 h 1574572"/>
              <a:gd name="connsiteX0-175" fmla="*/ 0 w 2016965"/>
              <a:gd name="connsiteY0-176" fmla="*/ 1568040 h 1568040"/>
              <a:gd name="connsiteX1-177" fmla="*/ 937405 w 2016965"/>
              <a:gd name="connsiteY1-178" fmla="*/ 0 h 1568040"/>
              <a:gd name="connsiteX2-179" fmla="*/ 1921513 w 2016965"/>
              <a:gd name="connsiteY2-180" fmla="*/ 24603 h 1568040"/>
              <a:gd name="connsiteX3-181" fmla="*/ 2016965 w 2016965"/>
              <a:gd name="connsiteY3-182" fmla="*/ 118448 h 1568040"/>
              <a:gd name="connsiteX4-183" fmla="*/ 1019414 w 2016965"/>
              <a:gd name="connsiteY4-184" fmla="*/ 1566371 h 1568040"/>
              <a:gd name="connsiteX5-185" fmla="*/ 0 w 2016965"/>
              <a:gd name="connsiteY5-186" fmla="*/ 1568040 h 1568040"/>
              <a:gd name="connsiteX0-187" fmla="*/ 0 w 2016965"/>
              <a:gd name="connsiteY0-188" fmla="*/ 1550198 h 1550198"/>
              <a:gd name="connsiteX1-189" fmla="*/ 932945 w 2016965"/>
              <a:gd name="connsiteY1-190" fmla="*/ 0 h 1550198"/>
              <a:gd name="connsiteX2-191" fmla="*/ 1921513 w 2016965"/>
              <a:gd name="connsiteY2-192" fmla="*/ 6761 h 1550198"/>
              <a:gd name="connsiteX3-193" fmla="*/ 2016965 w 2016965"/>
              <a:gd name="connsiteY3-194" fmla="*/ 100606 h 1550198"/>
              <a:gd name="connsiteX4-195" fmla="*/ 1019414 w 2016965"/>
              <a:gd name="connsiteY4-196" fmla="*/ 1548529 h 1550198"/>
              <a:gd name="connsiteX5-197" fmla="*/ 0 w 2016965"/>
              <a:gd name="connsiteY5-198" fmla="*/ 1550198 h 155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016965" h="1550198">
                <a:moveTo>
                  <a:pt x="0" y="1550198"/>
                </a:moveTo>
                <a:cubicBezTo>
                  <a:pt x="656072" y="156046"/>
                  <a:pt x="633613" y="123013"/>
                  <a:pt x="932945" y="0"/>
                </a:cubicBezTo>
                <a:lnTo>
                  <a:pt x="1921513" y="6761"/>
                </a:lnTo>
                <a:cubicBezTo>
                  <a:pt x="1975726" y="34055"/>
                  <a:pt x="1988721" y="50814"/>
                  <a:pt x="2016965" y="100606"/>
                </a:cubicBezTo>
                <a:cubicBezTo>
                  <a:pt x="1738135" y="-198728"/>
                  <a:pt x="1269541" y="1097480"/>
                  <a:pt x="1019414" y="1548529"/>
                </a:cubicBezTo>
                <a:lnTo>
                  <a:pt x="0" y="1550198"/>
                </a:lnTo>
                <a:close/>
              </a:path>
            </a:pathLst>
          </a:custGeom>
          <a:solidFill>
            <a:srgbClr val="9CA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>
            <p:custDataLst>
              <p:tags r:id="rId6"/>
            </p:custDataLst>
          </p:nvPr>
        </p:nvGrpSpPr>
        <p:grpSpPr>
          <a:xfrm>
            <a:off x="5907558" y="3223051"/>
            <a:ext cx="2513680" cy="1879728"/>
            <a:chOff x="6566394" y="4204652"/>
            <a:chExt cx="2874548" cy="2149585"/>
          </a:xfrm>
          <a:solidFill>
            <a:srgbClr val="00489D"/>
          </a:solidFill>
        </p:grpSpPr>
        <p:sp>
          <p:nvSpPr>
            <p:cNvPr id="25" name="任意多边形 24"/>
            <p:cNvSpPr/>
            <p:nvPr>
              <p:custDataLst>
                <p:tags r:id="rId7"/>
              </p:custDataLst>
            </p:nvPr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8"/>
              </p:custDataLst>
            </p:nvPr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1994106"/>
                <a:gd name="connsiteY0-176" fmla="*/ 1564775 h 1566371"/>
                <a:gd name="connsiteX1-177" fmla="*/ 914546 w 1994106"/>
                <a:gd name="connsiteY1-178" fmla="*/ 0 h 1566371"/>
                <a:gd name="connsiteX2-179" fmla="*/ 1898654 w 1994106"/>
                <a:gd name="connsiteY2-180" fmla="*/ 24603 h 1566371"/>
                <a:gd name="connsiteX3-181" fmla="*/ 1994106 w 1994106"/>
                <a:gd name="connsiteY3-182" fmla="*/ 118448 h 1566371"/>
                <a:gd name="connsiteX4-183" fmla="*/ 996555 w 1994106"/>
                <a:gd name="connsiteY4-184" fmla="*/ 1566371 h 1566371"/>
                <a:gd name="connsiteX5-185" fmla="*/ 0 w 1994106"/>
                <a:gd name="connsiteY5-186" fmla="*/ 1564775 h 1566371"/>
                <a:gd name="connsiteX0-187" fmla="*/ 0 w 2010434"/>
                <a:gd name="connsiteY0-188" fmla="*/ 1564775 h 1566371"/>
                <a:gd name="connsiteX1-189" fmla="*/ 930874 w 2010434"/>
                <a:gd name="connsiteY1-190" fmla="*/ 0 h 1566371"/>
                <a:gd name="connsiteX2-191" fmla="*/ 1914982 w 2010434"/>
                <a:gd name="connsiteY2-192" fmla="*/ 24603 h 1566371"/>
                <a:gd name="connsiteX3-193" fmla="*/ 2010434 w 2010434"/>
                <a:gd name="connsiteY3-194" fmla="*/ 118448 h 1566371"/>
                <a:gd name="connsiteX4-195" fmla="*/ 1012883 w 2010434"/>
                <a:gd name="connsiteY4-196" fmla="*/ 1566371 h 1566371"/>
                <a:gd name="connsiteX5-197" fmla="*/ 0 w 2010434"/>
                <a:gd name="connsiteY5-198" fmla="*/ 1564775 h 1566371"/>
                <a:gd name="connsiteX0-199" fmla="*/ 0 w 2023497"/>
                <a:gd name="connsiteY0-200" fmla="*/ 1519055 h 1566371"/>
                <a:gd name="connsiteX1-201" fmla="*/ 943937 w 2023497"/>
                <a:gd name="connsiteY1-202" fmla="*/ 0 h 1566371"/>
                <a:gd name="connsiteX2-203" fmla="*/ 1928045 w 2023497"/>
                <a:gd name="connsiteY2-204" fmla="*/ 24603 h 1566371"/>
                <a:gd name="connsiteX3-205" fmla="*/ 2023497 w 2023497"/>
                <a:gd name="connsiteY3-206" fmla="*/ 118448 h 1566371"/>
                <a:gd name="connsiteX4-207" fmla="*/ 1025946 w 2023497"/>
                <a:gd name="connsiteY4-208" fmla="*/ 1566371 h 1566371"/>
                <a:gd name="connsiteX5-209" fmla="*/ 0 w 2023497"/>
                <a:gd name="connsiteY5-210" fmla="*/ 1519055 h 1566371"/>
                <a:gd name="connsiteX0-211" fmla="*/ 0 w 2023497"/>
                <a:gd name="connsiteY0-212" fmla="*/ 1519055 h 1519055"/>
                <a:gd name="connsiteX1-213" fmla="*/ 943937 w 2023497"/>
                <a:gd name="connsiteY1-214" fmla="*/ 0 h 1519055"/>
                <a:gd name="connsiteX2-215" fmla="*/ 1928045 w 2023497"/>
                <a:gd name="connsiteY2-216" fmla="*/ 24603 h 1519055"/>
                <a:gd name="connsiteX3-217" fmla="*/ 2023497 w 2023497"/>
                <a:gd name="connsiteY3-218" fmla="*/ 118448 h 1519055"/>
                <a:gd name="connsiteX4-219" fmla="*/ 1019415 w 2023497"/>
                <a:gd name="connsiteY4-220" fmla="*/ 1491259 h 1519055"/>
                <a:gd name="connsiteX5-221" fmla="*/ 0 w 2023497"/>
                <a:gd name="connsiteY5-222" fmla="*/ 1519055 h 1519055"/>
                <a:gd name="connsiteX0-223" fmla="*/ 0 w 2023497"/>
                <a:gd name="connsiteY0-224" fmla="*/ 1519055 h 1519055"/>
                <a:gd name="connsiteX1-225" fmla="*/ 943937 w 2023497"/>
                <a:gd name="connsiteY1-226" fmla="*/ 0 h 1519055"/>
                <a:gd name="connsiteX2-227" fmla="*/ 1928045 w 2023497"/>
                <a:gd name="connsiteY2-228" fmla="*/ 24603 h 1519055"/>
                <a:gd name="connsiteX3-229" fmla="*/ 2023497 w 2023497"/>
                <a:gd name="connsiteY3-230" fmla="*/ 118448 h 1519055"/>
                <a:gd name="connsiteX4-231" fmla="*/ 1019415 w 2023497"/>
                <a:gd name="connsiteY4-232" fmla="*/ 1504322 h 1519055"/>
                <a:gd name="connsiteX5-233" fmla="*/ 0 w 2023497"/>
                <a:gd name="connsiteY5-234" fmla="*/ 1519055 h 1519055"/>
                <a:gd name="connsiteX0-235" fmla="*/ 0 w 2023497"/>
                <a:gd name="connsiteY0-236" fmla="*/ 1519055 h 1519055"/>
                <a:gd name="connsiteX1-237" fmla="*/ 943937 w 2023497"/>
                <a:gd name="connsiteY1-238" fmla="*/ 0 h 1519055"/>
                <a:gd name="connsiteX2-239" fmla="*/ 1928045 w 2023497"/>
                <a:gd name="connsiteY2-240" fmla="*/ 24603 h 1519055"/>
                <a:gd name="connsiteX3-241" fmla="*/ 2023497 w 2023497"/>
                <a:gd name="connsiteY3-242" fmla="*/ 118448 h 1519055"/>
                <a:gd name="connsiteX4-243" fmla="*/ 1029212 w 2023497"/>
                <a:gd name="connsiteY4-244" fmla="*/ 1507588 h 1519055"/>
                <a:gd name="connsiteX5-245" fmla="*/ 0 w 2023497"/>
                <a:gd name="connsiteY5-246" fmla="*/ 1519055 h 1519055"/>
                <a:gd name="connsiteX0-247" fmla="*/ 0 w 2023497"/>
                <a:gd name="connsiteY0-248" fmla="*/ 1519055 h 1548476"/>
                <a:gd name="connsiteX1-249" fmla="*/ 943937 w 2023497"/>
                <a:gd name="connsiteY1-250" fmla="*/ 0 h 1548476"/>
                <a:gd name="connsiteX2-251" fmla="*/ 1928045 w 2023497"/>
                <a:gd name="connsiteY2-252" fmla="*/ 24603 h 1548476"/>
                <a:gd name="connsiteX3-253" fmla="*/ 2023497 w 2023497"/>
                <a:gd name="connsiteY3-254" fmla="*/ 118448 h 1548476"/>
                <a:gd name="connsiteX4-255" fmla="*/ 1025495 w 2023497"/>
                <a:gd name="connsiteY4-256" fmla="*/ 1548476 h 1548476"/>
                <a:gd name="connsiteX5-257" fmla="*/ 0 w 2023497"/>
                <a:gd name="connsiteY5-258" fmla="*/ 1519055 h 1548476"/>
                <a:gd name="connsiteX0-259" fmla="*/ 0 w 2023497"/>
                <a:gd name="connsiteY0-260" fmla="*/ 1537640 h 1548476"/>
                <a:gd name="connsiteX1-261" fmla="*/ 943937 w 2023497"/>
                <a:gd name="connsiteY1-262" fmla="*/ 0 h 1548476"/>
                <a:gd name="connsiteX2-263" fmla="*/ 1928045 w 2023497"/>
                <a:gd name="connsiteY2-264" fmla="*/ 24603 h 1548476"/>
                <a:gd name="connsiteX3-265" fmla="*/ 2023497 w 2023497"/>
                <a:gd name="connsiteY3-266" fmla="*/ 118448 h 1548476"/>
                <a:gd name="connsiteX4-267" fmla="*/ 1025495 w 2023497"/>
                <a:gd name="connsiteY4-268" fmla="*/ 1548476 h 1548476"/>
                <a:gd name="connsiteX5-269" fmla="*/ 0 w 2023497"/>
                <a:gd name="connsiteY5-270" fmla="*/ 1537640 h 1548476"/>
                <a:gd name="connsiteX0-271" fmla="*/ 0 w 2023497"/>
                <a:gd name="connsiteY0-272" fmla="*/ 1545841 h 1548476"/>
                <a:gd name="connsiteX1-273" fmla="*/ 943937 w 2023497"/>
                <a:gd name="connsiteY1-274" fmla="*/ 0 h 1548476"/>
                <a:gd name="connsiteX2-275" fmla="*/ 1928045 w 2023497"/>
                <a:gd name="connsiteY2-276" fmla="*/ 24603 h 1548476"/>
                <a:gd name="connsiteX3-277" fmla="*/ 2023497 w 2023497"/>
                <a:gd name="connsiteY3-278" fmla="*/ 118448 h 1548476"/>
                <a:gd name="connsiteX4-279" fmla="*/ 1025495 w 2023497"/>
                <a:gd name="connsiteY4-280" fmla="*/ 1548476 h 1548476"/>
                <a:gd name="connsiteX5-281" fmla="*/ 0 w 2023497"/>
                <a:gd name="connsiteY5-282" fmla="*/ 1545841 h 1548476"/>
                <a:gd name="connsiteX0-283" fmla="*/ 0 w 2023497"/>
                <a:gd name="connsiteY0-284" fmla="*/ 1545841 h 1560778"/>
                <a:gd name="connsiteX1-285" fmla="*/ 943937 w 2023497"/>
                <a:gd name="connsiteY1-286" fmla="*/ 0 h 1560778"/>
                <a:gd name="connsiteX2-287" fmla="*/ 1928045 w 2023497"/>
                <a:gd name="connsiteY2-288" fmla="*/ 24603 h 1560778"/>
                <a:gd name="connsiteX3-289" fmla="*/ 2023497 w 2023497"/>
                <a:gd name="connsiteY3-290" fmla="*/ 118448 h 1560778"/>
                <a:gd name="connsiteX4-291" fmla="*/ 1013194 w 2023497"/>
                <a:gd name="connsiteY4-292" fmla="*/ 1560778 h 1560778"/>
                <a:gd name="connsiteX5-293" fmla="*/ 0 w 2023497"/>
                <a:gd name="connsiteY5-294" fmla="*/ 1545841 h 1560778"/>
                <a:gd name="connsiteX0-295" fmla="*/ 0 w 2023497"/>
                <a:gd name="connsiteY0-296" fmla="*/ 1545841 h 1545841"/>
                <a:gd name="connsiteX1-297" fmla="*/ 943937 w 2023497"/>
                <a:gd name="connsiteY1-298" fmla="*/ 0 h 1545841"/>
                <a:gd name="connsiteX2-299" fmla="*/ 1928045 w 2023497"/>
                <a:gd name="connsiteY2-300" fmla="*/ 24603 h 1545841"/>
                <a:gd name="connsiteX3-301" fmla="*/ 2023497 w 2023497"/>
                <a:gd name="connsiteY3-302" fmla="*/ 118448 h 1545841"/>
                <a:gd name="connsiteX4-303" fmla="*/ 1013194 w 2023497"/>
                <a:gd name="connsiteY4-304" fmla="*/ 1544377 h 1545841"/>
                <a:gd name="connsiteX5-305" fmla="*/ 0 w 2023497"/>
                <a:gd name="connsiteY5-306" fmla="*/ 1545841 h 1545841"/>
                <a:gd name="connsiteX0-307" fmla="*/ 0 w 2023497"/>
                <a:gd name="connsiteY0-308" fmla="*/ 1545841 h 1552578"/>
                <a:gd name="connsiteX1-309" fmla="*/ 943937 w 2023497"/>
                <a:gd name="connsiteY1-310" fmla="*/ 0 h 1552578"/>
                <a:gd name="connsiteX2-311" fmla="*/ 1928045 w 2023497"/>
                <a:gd name="connsiteY2-312" fmla="*/ 24603 h 1552578"/>
                <a:gd name="connsiteX3-313" fmla="*/ 2023497 w 2023497"/>
                <a:gd name="connsiteY3-314" fmla="*/ 118448 h 1552578"/>
                <a:gd name="connsiteX4-315" fmla="*/ 1009093 w 2023497"/>
                <a:gd name="connsiteY4-316" fmla="*/ 1552578 h 1552578"/>
                <a:gd name="connsiteX5-317" fmla="*/ 0 w 2023497"/>
                <a:gd name="connsiteY5-318" fmla="*/ 1545841 h 1552578"/>
                <a:gd name="connsiteX0-319" fmla="*/ 0 w 2023497"/>
                <a:gd name="connsiteY0-320" fmla="*/ 1522046 h 1528783"/>
                <a:gd name="connsiteX1-321" fmla="*/ 930340 w 2023497"/>
                <a:gd name="connsiteY1-322" fmla="*/ 0 h 1528783"/>
                <a:gd name="connsiteX2-323" fmla="*/ 1928045 w 2023497"/>
                <a:gd name="connsiteY2-324" fmla="*/ 808 h 1528783"/>
                <a:gd name="connsiteX3-325" fmla="*/ 2023497 w 2023497"/>
                <a:gd name="connsiteY3-326" fmla="*/ 94653 h 1528783"/>
                <a:gd name="connsiteX4-327" fmla="*/ 1009093 w 2023497"/>
                <a:gd name="connsiteY4-328" fmla="*/ 1528783 h 1528783"/>
                <a:gd name="connsiteX5-329" fmla="*/ 0 w 2023497"/>
                <a:gd name="connsiteY5-330" fmla="*/ 1522046 h 1528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9"/>
            </p:custDataLst>
          </p:nvPr>
        </p:nvGrpSpPr>
        <p:grpSpPr>
          <a:xfrm>
            <a:off x="2991661" y="3206090"/>
            <a:ext cx="2508629" cy="1914154"/>
            <a:chOff x="3231887" y="4185258"/>
            <a:chExt cx="2868772" cy="2188952"/>
          </a:xfrm>
          <a:solidFill>
            <a:srgbClr val="00489D"/>
          </a:solidFill>
        </p:grpSpPr>
        <p:sp>
          <p:nvSpPr>
            <p:cNvPr id="28" name="任意多边形 27"/>
            <p:cNvSpPr/>
            <p:nvPr>
              <p:custDataLst>
                <p:tags r:id="rId10"/>
              </p:custDataLst>
            </p:nvPr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11"/>
              </p:custDataLst>
            </p:nvPr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0231"/>
                <a:gd name="connsiteY0-176" fmla="*/ 1554978 h 1566371"/>
                <a:gd name="connsiteX1-177" fmla="*/ 940671 w 2020231"/>
                <a:gd name="connsiteY1-178" fmla="*/ 0 h 1566371"/>
                <a:gd name="connsiteX2-179" fmla="*/ 1924779 w 2020231"/>
                <a:gd name="connsiteY2-180" fmla="*/ 24603 h 1566371"/>
                <a:gd name="connsiteX3-181" fmla="*/ 2020231 w 2020231"/>
                <a:gd name="connsiteY3-182" fmla="*/ 118448 h 1566371"/>
                <a:gd name="connsiteX4-183" fmla="*/ 1022680 w 2020231"/>
                <a:gd name="connsiteY4-184" fmla="*/ 1566371 h 1566371"/>
                <a:gd name="connsiteX5-185" fmla="*/ 0 w 2020231"/>
                <a:gd name="connsiteY5-186" fmla="*/ 1554978 h 1566371"/>
                <a:gd name="connsiteX0-187" fmla="*/ 0 w 2020231"/>
                <a:gd name="connsiteY0-188" fmla="*/ 1545387 h 1556780"/>
                <a:gd name="connsiteX1-189" fmla="*/ 931079 w 2020231"/>
                <a:gd name="connsiteY1-190" fmla="*/ 0 h 1556780"/>
                <a:gd name="connsiteX2-191" fmla="*/ 1924779 w 2020231"/>
                <a:gd name="connsiteY2-192" fmla="*/ 15012 h 1556780"/>
                <a:gd name="connsiteX3-193" fmla="*/ 2020231 w 2020231"/>
                <a:gd name="connsiteY3-194" fmla="*/ 108857 h 1556780"/>
                <a:gd name="connsiteX4-195" fmla="*/ 1022680 w 2020231"/>
                <a:gd name="connsiteY4-196" fmla="*/ 1556780 h 1556780"/>
                <a:gd name="connsiteX5-197" fmla="*/ 0 w 2020231"/>
                <a:gd name="connsiteY5-198" fmla="*/ 1545387 h 1556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TextBox 170"/>
          <p:cNvSpPr txBox="1"/>
          <p:nvPr>
            <p:custDataLst>
              <p:tags r:id="rId12"/>
            </p:custDataLst>
          </p:nvPr>
        </p:nvSpPr>
        <p:spPr>
          <a:xfrm>
            <a:off x="444243" y="2034805"/>
            <a:ext cx="2736646" cy="1015632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系统要求：</a:t>
            </a:r>
            <a:r>
              <a:rPr lang="en-US" altLang="zh-CN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Win10/11</a:t>
            </a:r>
            <a:r>
              <a:rPr lang="zh-CN" altLang="en-US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、</a:t>
            </a:r>
            <a:endParaRPr lang="en-US" altLang="zh-CN" sz="2000" dirty="0" smtClean="0">
              <a:solidFill>
                <a:srgbClr val="0048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000" dirty="0" err="1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MacOs</a:t>
            </a:r>
            <a:r>
              <a:rPr lang="zh-CN" altLang="en-US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Linux</a:t>
            </a:r>
            <a:endParaRPr lang="en-US" altLang="zh-CN" sz="2000" dirty="0" smtClean="0">
              <a:solidFill>
                <a:srgbClr val="0048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defRPr/>
            </a:pPr>
            <a:endParaRPr lang="zh-CN" altLang="en-US" sz="2000" dirty="0">
              <a:solidFill>
                <a:srgbClr val="0048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0" name="TextBox 170"/>
          <p:cNvSpPr txBox="1"/>
          <p:nvPr>
            <p:custDataLst>
              <p:tags r:id="rId13"/>
            </p:custDataLst>
          </p:nvPr>
        </p:nvSpPr>
        <p:spPr>
          <a:xfrm>
            <a:off x="470158" y="3659135"/>
            <a:ext cx="2751774" cy="1323409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硬盘空间：</a:t>
            </a:r>
            <a:r>
              <a:rPr lang="en-US" altLang="zh-CN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10G</a:t>
            </a:r>
            <a:r>
              <a:rPr lang="zh-CN" altLang="en-US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以上，越大越好，如果使用</a:t>
            </a:r>
            <a:r>
              <a:rPr lang="en-US" altLang="zh-CN" sz="2000" dirty="0" err="1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Dify</a:t>
            </a:r>
            <a:r>
              <a:rPr lang="zh-CN" altLang="en-US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Docker</a:t>
            </a:r>
            <a:r>
              <a:rPr lang="zh-CN" altLang="en-US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可安装在非系统盘</a:t>
            </a:r>
            <a:endParaRPr lang="zh-CN" altLang="en-US" sz="2000" dirty="0">
              <a:solidFill>
                <a:srgbClr val="0048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1" name="TextBox 41"/>
          <p:cNvSpPr txBox="1"/>
          <p:nvPr>
            <p:custDataLst>
              <p:tags r:id="rId14"/>
            </p:custDataLst>
          </p:nvPr>
        </p:nvSpPr>
        <p:spPr>
          <a:xfrm>
            <a:off x="8355501" y="2338966"/>
            <a:ext cx="2532151" cy="820665"/>
          </a:xfrm>
          <a:prstGeom prst="rect">
            <a:avLst/>
          </a:prstGeom>
          <a:noFill/>
        </p:spPr>
        <p:txBody>
          <a:bodyPr wrap="square" lIns="81208" tIns="40604" rIns="81208" bIns="406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输入</a:t>
            </a:r>
            <a:r>
              <a:rPr lang="it-IT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pitchFamily="34" charset="-122"/>
              </a:rPr>
              <a:t>Intel Core i5/AMD Ryzen 5</a:t>
            </a:r>
            <a:r>
              <a:rPr lang="zh-CN" altLang="it-IT" sz="1600" dirty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pitchFamily="34" charset="-122"/>
              </a:rPr>
              <a:t>及以上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170"/>
          <p:cNvSpPr txBox="1"/>
          <p:nvPr>
            <p:custDataLst>
              <p:tags r:id="rId15"/>
            </p:custDataLst>
          </p:nvPr>
        </p:nvSpPr>
        <p:spPr>
          <a:xfrm>
            <a:off x="8355330" y="2052320"/>
            <a:ext cx="2319655" cy="400079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CPU:</a:t>
            </a:r>
            <a:endParaRPr lang="zh-CN" altLang="en-US" sz="2000" dirty="0">
              <a:solidFill>
                <a:srgbClr val="0048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3" name="TextBox 41"/>
          <p:cNvSpPr txBox="1"/>
          <p:nvPr>
            <p:custDataLst>
              <p:tags r:id="rId16"/>
            </p:custDataLst>
          </p:nvPr>
        </p:nvSpPr>
        <p:spPr>
          <a:xfrm>
            <a:off x="8355502" y="3963167"/>
            <a:ext cx="2532150" cy="820665"/>
          </a:xfrm>
          <a:prstGeom prst="rect">
            <a:avLst/>
          </a:prstGeom>
          <a:noFill/>
        </p:spPr>
        <p:txBody>
          <a:bodyPr wrap="square" lIns="81208" tIns="40604" rIns="81208" bIns="406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输入无强制要求，有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1GB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pitchFamily="34" charset="-122"/>
                <a:sym typeface="微软雅黑" panose="020B0503020204020204" pitchFamily="34" charset="-122"/>
              </a:rPr>
              <a:t>及以上显存可提升性能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TextBox 170"/>
          <p:cNvSpPr txBox="1"/>
          <p:nvPr>
            <p:custDataLst>
              <p:tags r:id="rId17"/>
            </p:custDataLst>
          </p:nvPr>
        </p:nvSpPr>
        <p:spPr>
          <a:xfrm>
            <a:off x="8355330" y="3676650"/>
            <a:ext cx="2478405" cy="397510"/>
          </a:xfrm>
          <a:prstGeom prst="rect">
            <a:avLst/>
          </a:prstGeom>
          <a:noFill/>
        </p:spPr>
        <p:txBody>
          <a:bodyPr wrap="square" lIns="91412" tIns="45705" rIns="91412" bIns="45705" rtlCol="0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GPU</a:t>
            </a:r>
            <a:r>
              <a:rPr lang="zh-CN" altLang="en-US" sz="2000" dirty="0" smtClean="0">
                <a:solidFill>
                  <a:srgbClr val="0048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：</a:t>
            </a:r>
            <a:endParaRPr lang="zh-CN" altLang="en-US" sz="2000" dirty="0">
              <a:solidFill>
                <a:srgbClr val="00489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6" name="任意多边形 45"/>
          <p:cNvSpPr/>
          <p:nvPr>
            <p:custDataLst>
              <p:tags r:id="rId18"/>
            </p:custDataLst>
          </p:nvPr>
        </p:nvSpPr>
        <p:spPr>
          <a:xfrm flipH="1">
            <a:off x="5907107" y="1373329"/>
            <a:ext cx="465797" cy="284992"/>
          </a:xfrm>
          <a:custGeom>
            <a:avLst/>
            <a:gdLst>
              <a:gd name="connsiteX0" fmla="*/ 367678 w 370875"/>
              <a:gd name="connsiteY0" fmla="*/ 140677 h 140677"/>
              <a:gd name="connsiteX1" fmla="*/ 370875 w 370875"/>
              <a:gd name="connsiteY1" fmla="*/ 0 h 140677"/>
              <a:gd name="connsiteX2" fmla="*/ 0 w 370875"/>
              <a:gd name="connsiteY2" fmla="*/ 134282 h 140677"/>
              <a:gd name="connsiteX3" fmla="*/ 367678 w 370875"/>
              <a:gd name="connsiteY3" fmla="*/ 140677 h 140677"/>
              <a:gd name="connsiteX0-1" fmla="*/ 367678 w 370875"/>
              <a:gd name="connsiteY0-2" fmla="*/ 232793 h 232793"/>
              <a:gd name="connsiteX1-3" fmla="*/ 370875 w 370875"/>
              <a:gd name="connsiteY1-4" fmla="*/ 92116 h 232793"/>
              <a:gd name="connsiteX2-5" fmla="*/ 0 w 370875"/>
              <a:gd name="connsiteY2-6" fmla="*/ 226398 h 232793"/>
              <a:gd name="connsiteX3-7" fmla="*/ 367678 w 370875"/>
              <a:gd name="connsiteY3-8" fmla="*/ 232793 h 232793"/>
              <a:gd name="connsiteX0-9" fmla="*/ 367678 w 370875"/>
              <a:gd name="connsiteY0-10" fmla="*/ 233290 h 233290"/>
              <a:gd name="connsiteX1-11" fmla="*/ 370875 w 370875"/>
              <a:gd name="connsiteY1-12" fmla="*/ 92613 h 233290"/>
              <a:gd name="connsiteX2-13" fmla="*/ 0 w 370875"/>
              <a:gd name="connsiteY2-14" fmla="*/ 226895 h 233290"/>
              <a:gd name="connsiteX3-15" fmla="*/ 367678 w 370875"/>
              <a:gd name="connsiteY3-16" fmla="*/ 233290 h 233290"/>
              <a:gd name="connsiteX0-17" fmla="*/ 367678 w 370875"/>
              <a:gd name="connsiteY0-18" fmla="*/ 229170 h 229170"/>
              <a:gd name="connsiteX1-19" fmla="*/ 370875 w 370875"/>
              <a:gd name="connsiteY1-20" fmla="*/ 88493 h 229170"/>
              <a:gd name="connsiteX2-21" fmla="*/ 0 w 370875"/>
              <a:gd name="connsiteY2-22" fmla="*/ 222775 h 229170"/>
              <a:gd name="connsiteX3-23" fmla="*/ 367678 w 370875"/>
              <a:gd name="connsiteY3-24" fmla="*/ 229170 h 229170"/>
              <a:gd name="connsiteX0-25" fmla="*/ 386861 w 390058"/>
              <a:gd name="connsiteY0-26" fmla="*/ 227542 h 230739"/>
              <a:gd name="connsiteX1-27" fmla="*/ 390058 w 390058"/>
              <a:gd name="connsiteY1-28" fmla="*/ 86865 h 230739"/>
              <a:gd name="connsiteX2-29" fmla="*/ 0 w 390058"/>
              <a:gd name="connsiteY2-30" fmla="*/ 230739 h 230739"/>
              <a:gd name="connsiteX3-31" fmla="*/ 386861 w 390058"/>
              <a:gd name="connsiteY3-32" fmla="*/ 227542 h 230739"/>
              <a:gd name="connsiteX0-33" fmla="*/ 386861 w 390058"/>
              <a:gd name="connsiteY0-34" fmla="*/ 231640 h 234837"/>
              <a:gd name="connsiteX1-35" fmla="*/ 390058 w 390058"/>
              <a:gd name="connsiteY1-36" fmla="*/ 90963 h 234837"/>
              <a:gd name="connsiteX2-37" fmla="*/ 0 w 390058"/>
              <a:gd name="connsiteY2-38" fmla="*/ 234837 h 234837"/>
              <a:gd name="connsiteX3-39" fmla="*/ 386861 w 390058"/>
              <a:gd name="connsiteY3-40" fmla="*/ 231640 h 234837"/>
              <a:gd name="connsiteX0-41" fmla="*/ 386861 w 397219"/>
              <a:gd name="connsiteY0-42" fmla="*/ 231640 h 234837"/>
              <a:gd name="connsiteX1-43" fmla="*/ 390058 w 397219"/>
              <a:gd name="connsiteY1-44" fmla="*/ 90963 h 234837"/>
              <a:gd name="connsiteX2-45" fmla="*/ 0 w 397219"/>
              <a:gd name="connsiteY2-46" fmla="*/ 234837 h 234837"/>
              <a:gd name="connsiteX3-47" fmla="*/ 386861 w 397219"/>
              <a:gd name="connsiteY3-48" fmla="*/ 231640 h 234837"/>
              <a:gd name="connsiteX0-49" fmla="*/ 386861 w 401264"/>
              <a:gd name="connsiteY0-50" fmla="*/ 231640 h 234837"/>
              <a:gd name="connsiteX1-51" fmla="*/ 390058 w 401264"/>
              <a:gd name="connsiteY1-52" fmla="*/ 90963 h 234837"/>
              <a:gd name="connsiteX2-53" fmla="*/ 0 w 401264"/>
              <a:gd name="connsiteY2-54" fmla="*/ 234837 h 234837"/>
              <a:gd name="connsiteX3-55" fmla="*/ 386861 w 401264"/>
              <a:gd name="connsiteY3-56" fmla="*/ 231640 h 234837"/>
              <a:gd name="connsiteX0-57" fmla="*/ 386861 w 406990"/>
              <a:gd name="connsiteY0-58" fmla="*/ 231640 h 234837"/>
              <a:gd name="connsiteX1-59" fmla="*/ 390058 w 406990"/>
              <a:gd name="connsiteY1-60" fmla="*/ 90963 h 234837"/>
              <a:gd name="connsiteX2-61" fmla="*/ 0 w 406990"/>
              <a:gd name="connsiteY2-62" fmla="*/ 234837 h 234837"/>
              <a:gd name="connsiteX3-63" fmla="*/ 386861 w 406990"/>
              <a:gd name="connsiteY3-64" fmla="*/ 231640 h 234837"/>
              <a:gd name="connsiteX0-65" fmla="*/ 386861 w 400092"/>
              <a:gd name="connsiteY0-66" fmla="*/ 231640 h 234837"/>
              <a:gd name="connsiteX1-67" fmla="*/ 390058 w 400092"/>
              <a:gd name="connsiteY1-68" fmla="*/ 90963 h 234837"/>
              <a:gd name="connsiteX2-69" fmla="*/ 0 w 400092"/>
              <a:gd name="connsiteY2-70" fmla="*/ 234837 h 234837"/>
              <a:gd name="connsiteX3-71" fmla="*/ 386861 w 400092"/>
              <a:gd name="connsiteY3-72" fmla="*/ 231640 h 234837"/>
              <a:gd name="connsiteX0-73" fmla="*/ 386861 w 400092"/>
              <a:gd name="connsiteY0-74" fmla="*/ 231640 h 234837"/>
              <a:gd name="connsiteX1-75" fmla="*/ 390058 w 400092"/>
              <a:gd name="connsiteY1-76" fmla="*/ 90963 h 234837"/>
              <a:gd name="connsiteX2-77" fmla="*/ 0 w 400092"/>
              <a:gd name="connsiteY2-78" fmla="*/ 234837 h 234837"/>
              <a:gd name="connsiteX3-79" fmla="*/ 386861 w 400092"/>
              <a:gd name="connsiteY3-80" fmla="*/ 231640 h 234837"/>
              <a:gd name="connsiteX0-81" fmla="*/ 386861 w 400092"/>
              <a:gd name="connsiteY0-82" fmla="*/ 228587 h 231784"/>
              <a:gd name="connsiteX1-83" fmla="*/ 390058 w 400092"/>
              <a:gd name="connsiteY1-84" fmla="*/ 87910 h 231784"/>
              <a:gd name="connsiteX2-85" fmla="*/ 0 w 400092"/>
              <a:gd name="connsiteY2-86" fmla="*/ 231784 h 231784"/>
              <a:gd name="connsiteX3-87" fmla="*/ 386861 w 400092"/>
              <a:gd name="connsiteY3-88" fmla="*/ 228587 h 2317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00092" h="231784">
                <a:moveTo>
                  <a:pt x="386861" y="228587"/>
                </a:moveTo>
                <a:cubicBezTo>
                  <a:pt x="399561" y="220066"/>
                  <a:pt x="407403" y="162418"/>
                  <a:pt x="390058" y="87910"/>
                </a:cubicBezTo>
                <a:cubicBezTo>
                  <a:pt x="295691" y="-157526"/>
                  <a:pt x="37301" y="183825"/>
                  <a:pt x="0" y="231784"/>
                </a:cubicBezTo>
                <a:lnTo>
                  <a:pt x="386861" y="228587"/>
                </a:lnTo>
                <a:close/>
              </a:path>
            </a:pathLst>
          </a:custGeom>
          <a:solidFill>
            <a:srgbClr val="004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4" name="图片 3" descr="0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79508" y="3754755"/>
            <a:ext cx="816610" cy="816610"/>
          </a:xfrm>
          <a:prstGeom prst="rect">
            <a:avLst/>
          </a:prstGeom>
        </p:spPr>
      </p:pic>
      <p:pic>
        <p:nvPicPr>
          <p:cNvPr id="7" name="图片 6" descr="2-2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02053" y="2013908"/>
            <a:ext cx="890270" cy="465455"/>
          </a:xfrm>
          <a:prstGeom prst="rect">
            <a:avLst/>
          </a:prstGeom>
        </p:spPr>
      </p:pic>
      <p:pic>
        <p:nvPicPr>
          <p:cNvPr id="34" name="图片 33" descr="2-3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925231" y="3935730"/>
            <a:ext cx="843915" cy="386080"/>
          </a:xfrm>
          <a:prstGeom prst="rect">
            <a:avLst/>
          </a:prstGeom>
        </p:spPr>
      </p:pic>
      <p:pic>
        <p:nvPicPr>
          <p:cNvPr id="51" name="Picture 4" descr="F:\H\H河海\2023新VI\PPTjpg\未标题-3-01.pn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701363" y="2242912"/>
            <a:ext cx="1995261" cy="1995261"/>
          </a:xfrm>
          <a:prstGeom prst="rect">
            <a:avLst/>
          </a:prstGeom>
          <a:noFill/>
        </p:spPr>
      </p:pic>
      <p:sp>
        <p:nvSpPr>
          <p:cNvPr id="6" name="TextBox 170"/>
          <p:cNvSpPr txBox="1"/>
          <p:nvPr>
            <p:custDataLst>
              <p:tags r:id="rId30"/>
            </p:custDataLst>
          </p:nvPr>
        </p:nvSpPr>
        <p:spPr>
          <a:xfrm>
            <a:off x="5034915" y="2600325"/>
            <a:ext cx="1364615" cy="1223645"/>
          </a:xfrm>
          <a:prstGeom prst="rect">
            <a:avLst/>
          </a:prstGeom>
          <a:noFill/>
        </p:spPr>
        <p:txBody>
          <a:bodyPr wrap="square" lIns="91412" tIns="45705" rIns="91412" bIns="45705" rtlCol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本地电脑要求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8" name="图片 7" descr="12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596640" y="2070100"/>
            <a:ext cx="876300" cy="409575"/>
          </a:xfrm>
          <a:prstGeom prst="rect">
            <a:avLst/>
          </a:prstGeom>
        </p:spPr>
      </p:pic>
      <p:pic>
        <p:nvPicPr>
          <p:cNvPr id="15" name="图片 14" descr="资源 3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18" name="图片 17" descr="资源 2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-635" y="1905"/>
            <a:ext cx="11522710" cy="1151890"/>
          </a:xfrm>
          <a:prstGeom prst="rect">
            <a:avLst/>
          </a:prstGeom>
        </p:spPr>
      </p:pic>
      <p:pic>
        <p:nvPicPr>
          <p:cNvPr id="1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" y="1661569"/>
            <a:ext cx="8529027" cy="3935892"/>
          </a:xfrm>
          <a:prstGeom prst="rect">
            <a:avLst/>
          </a:prstGeom>
        </p:spPr>
      </p:pic>
      <p:pic>
        <p:nvPicPr>
          <p:cNvPr id="14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pic>
        <p:nvPicPr>
          <p:cNvPr id="15" name="图片 14" descr="资源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488" y="17331"/>
            <a:ext cx="11522075" cy="619125"/>
          </a:xfrm>
          <a:prstGeom prst="rect">
            <a:avLst/>
          </a:prstGeom>
        </p:spPr>
      </p:pic>
      <p:pic>
        <p:nvPicPr>
          <p:cNvPr id="16" name="图片 15" descr="资源 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1123" y="17331"/>
            <a:ext cx="11522710" cy="1151890"/>
          </a:xfrm>
          <a:prstGeom prst="rect">
            <a:avLst/>
          </a:prstGeom>
        </p:spPr>
      </p:pic>
      <p:pic>
        <p:nvPicPr>
          <p:cNvPr id="17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3166" y="271478"/>
            <a:ext cx="1370467" cy="3987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92896" y="862254"/>
            <a:ext cx="4119872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本地知识库构建流程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F:\H\H河海\2023新VI\PPT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808721" y="2743205"/>
            <a:ext cx="388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安装</a:t>
            </a:r>
            <a:r>
              <a:rPr lang="en-US" altLang="zh-CN" sz="3600" b="1" dirty="0" err="1" smtClean="0">
                <a:solidFill>
                  <a:srgbClr val="00489D"/>
                </a:solidFill>
                <a:cs typeface="微软雅黑" panose="020B0503020204020204" pitchFamily="34" charset="-122"/>
              </a:rPr>
              <a:t>Ollama</a:t>
            </a:r>
            <a:endParaRPr lang="zh-CN" altLang="en-US" sz="3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474025" y="2792192"/>
            <a:ext cx="0" cy="900000"/>
          </a:xfrm>
          <a:prstGeom prst="line">
            <a:avLst/>
          </a:prstGeom>
          <a:ln>
            <a:solidFill>
              <a:srgbClr val="00489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94660" y="2636520"/>
            <a:ext cx="1161415" cy="1161415"/>
            <a:chOff x="4716" y="4152"/>
            <a:chExt cx="1829" cy="1829"/>
          </a:xfrm>
        </p:grpSpPr>
        <p:pic>
          <p:nvPicPr>
            <p:cNvPr id="7" name="图片 6" descr="33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6" y="4152"/>
              <a:ext cx="1829" cy="1829"/>
            </a:xfrm>
            <a:prstGeom prst="rect">
              <a:avLst/>
            </a:prstGeom>
            <a:effectLst/>
          </p:spPr>
        </p:pic>
        <p:sp>
          <p:nvSpPr>
            <p:cNvPr id="18" name="矩形 17"/>
            <p:cNvSpPr/>
            <p:nvPr>
              <p:custDataLst>
                <p:tags r:id="rId5"/>
              </p:custDataLst>
            </p:nvPr>
          </p:nvSpPr>
          <p:spPr>
            <a:xfrm>
              <a:off x="4950" y="4515"/>
              <a:ext cx="1420" cy="1280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cs typeface="微软雅黑" panose="020B0503020204020204" pitchFamily="34" charset="-122"/>
                </a:rPr>
                <a:t>02</a:t>
              </a:r>
              <a:endParaRPr lang="en-US" altLang="zh-CN" sz="40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pic>
        <p:nvPicPr>
          <p:cNvPr id="6" name="图片 5" descr="资源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35" y="1905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2938926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安装</a:t>
            </a:r>
            <a:r>
              <a:rPr lang="en-US" altLang="zh-CN" sz="2600" b="1" dirty="0" err="1" smtClean="0">
                <a:solidFill>
                  <a:srgbClr val="00489D"/>
                </a:solidFill>
                <a:cs typeface="微软雅黑" panose="020B0503020204020204" pitchFamily="34" charset="-122"/>
              </a:rPr>
              <a:t>Ollama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5" y="-1290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sp>
        <p:nvSpPr>
          <p:cNvPr id="11" name="object 4"/>
          <p:cNvSpPr txBox="1"/>
          <p:nvPr/>
        </p:nvSpPr>
        <p:spPr>
          <a:xfrm>
            <a:off x="6978506" y="1100267"/>
            <a:ext cx="264305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95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https://www.ollama.com/</a:t>
            </a:r>
            <a:endParaRPr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26" name="Picture 2" descr="https://dblab.xmu.edu.cn/blog/wp-content/uploads/2025/02/image-2025021711504571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0" y="1834692"/>
            <a:ext cx="3446660" cy="338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blab.xmu.edu.cn/blog/wp-content/uploads/2025/02/image-2025021711512016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78" y="2130223"/>
            <a:ext cx="3322683" cy="26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499984" y="2156469"/>
            <a:ext cx="2376356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在命令行界面输入：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09413" y="2676154"/>
            <a:ext cx="175749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ollama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--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version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648" y="3322128"/>
            <a:ext cx="3971925" cy="1495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F:\H\H河海\2023新VI\PPT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808720" y="2743205"/>
            <a:ext cx="464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安装</a:t>
            </a:r>
            <a:r>
              <a:rPr lang="en-US" altLang="zh-CN" sz="3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DeepSeek1.5b</a:t>
            </a:r>
            <a:endParaRPr lang="zh-CN" altLang="en-US" sz="3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474025" y="2792192"/>
            <a:ext cx="0" cy="900000"/>
          </a:xfrm>
          <a:prstGeom prst="line">
            <a:avLst/>
          </a:prstGeom>
          <a:ln>
            <a:solidFill>
              <a:srgbClr val="00489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994660" y="2636520"/>
            <a:ext cx="1161415" cy="1161415"/>
            <a:chOff x="4716" y="4152"/>
            <a:chExt cx="1829" cy="1829"/>
          </a:xfrm>
        </p:grpSpPr>
        <p:pic>
          <p:nvPicPr>
            <p:cNvPr id="7" name="图片 6" descr="33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6" y="4152"/>
              <a:ext cx="1829" cy="1829"/>
            </a:xfrm>
            <a:prstGeom prst="rect">
              <a:avLst/>
            </a:prstGeom>
            <a:effectLst/>
          </p:spPr>
        </p:pic>
        <p:sp>
          <p:nvSpPr>
            <p:cNvPr id="18" name="矩形 17"/>
            <p:cNvSpPr/>
            <p:nvPr>
              <p:custDataLst>
                <p:tags r:id="rId5"/>
              </p:custDataLst>
            </p:nvPr>
          </p:nvSpPr>
          <p:spPr>
            <a:xfrm>
              <a:off x="4950" y="4515"/>
              <a:ext cx="1420" cy="1280"/>
            </a:xfrm>
            <a:prstGeom prst="rect">
              <a:avLst/>
            </a:prstGeom>
          </p:spPr>
          <p:txBody>
            <a:bodyPr wrap="none" lIns="86411" tIns="43205" rIns="86411" bIns="43205">
              <a:no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cs typeface="微软雅黑" panose="020B0503020204020204" pitchFamily="34" charset="-122"/>
                </a:rPr>
                <a:t>03</a:t>
              </a:r>
              <a:endParaRPr lang="en-US" altLang="zh-CN" sz="4000" b="1" dirty="0">
                <a:solidFill>
                  <a:schemeClr val="bg1"/>
                </a:solidFill>
                <a:cs typeface="微软雅黑" panose="020B0503020204020204" pitchFamily="34" charset="-122"/>
              </a:endParaRPr>
            </a:p>
          </p:txBody>
        </p:sp>
      </p:grpSp>
      <p:pic>
        <p:nvPicPr>
          <p:cNvPr id="6" name="图片 5" descr="资源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35" y="1905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392896" y="862254"/>
            <a:ext cx="3314234" cy="516445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安装</a:t>
            </a:r>
            <a:r>
              <a:rPr lang="en-US" altLang="zh-CN" sz="2600" b="1" dirty="0" smtClean="0">
                <a:solidFill>
                  <a:srgbClr val="00489D"/>
                </a:solidFill>
                <a:cs typeface="微软雅黑" panose="020B0503020204020204" pitchFamily="34" charset="-122"/>
              </a:rPr>
              <a:t>DeepSeek1.5b</a:t>
            </a:r>
            <a:endParaRPr lang="en-US" sz="2600" b="1" dirty="0">
              <a:solidFill>
                <a:srgbClr val="00489D"/>
              </a:solidFill>
              <a:cs typeface="微软雅黑" panose="020B0503020204020204" pitchFamily="34" charset="-122"/>
            </a:endParaRPr>
          </a:p>
        </p:txBody>
      </p:sp>
      <p:pic>
        <p:nvPicPr>
          <p:cNvPr id="2" name="图片 1" descr="资源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905"/>
            <a:ext cx="11522075" cy="619125"/>
          </a:xfrm>
          <a:prstGeom prst="rect">
            <a:avLst/>
          </a:prstGeom>
        </p:spPr>
      </p:pic>
      <p:pic>
        <p:nvPicPr>
          <p:cNvPr id="6" name="图片 5" descr="资源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5" y="-12903"/>
            <a:ext cx="11522710" cy="1151890"/>
          </a:xfrm>
          <a:prstGeom prst="rect">
            <a:avLst/>
          </a:prstGeom>
        </p:spPr>
      </p:pic>
      <p:pic>
        <p:nvPicPr>
          <p:cNvPr id="9" name="Picture 3" descr="F:\H\H河海\2023新VI\PPTjpg\未标题-1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3654" y="256052"/>
            <a:ext cx="1370467" cy="398754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1019174" y="1687839"/>
            <a:ext cx="2376356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在命令行界面输入：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2402" y="2188474"/>
            <a:ext cx="276333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ollama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run deepseek-r1:1.5b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51" name="Picture 3" descr="https://dblab.xmu.edu.cn/blog/wp-content/uploads/2025/02/image-202502171158402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3" y="3677928"/>
            <a:ext cx="11161604" cy="18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019174" y="2949546"/>
            <a:ext cx="75685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命令行界面的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&gt;&gt;&gt;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后输入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who are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you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验证是否安装成功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1522075" cy="0"/>
          </a:xfrm>
          <a:prstGeom prst="rect">
            <a:avLst/>
          </a:prstGeom>
          <a:solidFill>
            <a:srgbClr val="FEE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elvetica Neue"/>
              </a:rPr>
              <a:t>在命令行界面的</a:t>
            </a: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Menlo"/>
              </a:rPr>
              <a:t>&gt;&gt;&gt;</a:t>
            </a: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后输入</a:t>
            </a: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Menlo"/>
              </a:rPr>
              <a:t>who are you</a:t>
            </a: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来验证</a:t>
            </a:r>
            <a:r>
              <a:rPr kumimoji="0" lang="zh-CN" altLang="zh-CN" sz="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OCKET_APPLY_TIME" val="2019年3月12日"/>
  <p:tag name="POCKET_APPLY_TYPE" val="Slide"/>
</p:tagLst>
</file>

<file path=ppt/tags/tag10.xml><?xml version="1.0" encoding="utf-8"?>
<p:tagLst xmlns:p="http://schemas.openxmlformats.org/presentationml/2006/main">
  <p:tag name="KSO_WM_DIAGRAM_VIRTUALLY_FRAME" val="{&quot;height&quot;:320.33181102362204,&quot;left&quot;:347.9,&quot;top&quot;:103,&quot;width&quot;:394.7614173228347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13.xml><?xml version="1.0" encoding="utf-8"?>
<p:tagLst xmlns:p="http://schemas.openxmlformats.org/presentationml/2006/main">
  <p:tag name="KSO_WM_DIAGRAM_VIRTUALLY_FRAME" val="{&quot;height&quot;:320.33181102362204,&quot;left&quot;:347.9,&quot;top&quot;:103,&quot;width&quot;:394.7614173228347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16.xml><?xml version="1.0" encoding="utf-8"?>
<p:tagLst xmlns:p="http://schemas.openxmlformats.org/presentationml/2006/main">
  <p:tag name="KSO_WM_DIAGRAM_VIRTUALLY_FRAME" val="{&quot;height&quot;:320.33181102362204,&quot;left&quot;:347.9,&quot;top&quot;:103,&quot;width&quot;:394.7614173228347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19.xml><?xml version="1.0" encoding="utf-8"?>
<p:tagLst xmlns:p="http://schemas.openxmlformats.org/presentationml/2006/main">
  <p:tag name="POCKET_APPLY_TIME" val="2019年3月12日"/>
  <p:tag name="POCKET_APPLY_TYPE" val="Slide"/>
  <p:tag name="KSO_WM_DIAGRAM_VIRTUALLY_FRAME" val="{&quot;height&quot;:320.33181102362204,&quot;left&quot;:347.9,&quot;top&quot;:103,&quot;width&quot;:394.7614173228347}"/>
</p:tagLst>
</file>

<file path=ppt/tags/tag2.xml><?xml version="1.0" encoding="utf-8"?>
<p:tagLst xmlns:p="http://schemas.openxmlformats.org/presentationml/2006/main">
  <p:tag name="POCKET_APPLY_TIME" val="2019年3月12日"/>
  <p:tag name="POCKET_APPLY_TYPE" val="Slide"/>
</p:tagLst>
</file>

<file path=ppt/tags/tag20.xml><?xml version="1.0" encoding="utf-8"?>
<p:tagLst xmlns:p="http://schemas.openxmlformats.org/presentationml/2006/main">
  <p:tag name="KSO_WM_DIAGRAM_VIRTUALLY_FRAME" val="{&quot;height&quot;:320.33181102362204,&quot;left&quot;:347.9,&quot;top&quot;:103,&quot;width&quot;:394.7614173228347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23.xml><?xml version="1.0" encoding="utf-8"?>
<p:tagLst xmlns:p="http://schemas.openxmlformats.org/presentationml/2006/main">
  <p:tag name="POCKET_APPLY_TIME" val="2019年3月12日"/>
  <p:tag name="POCKET_APPLY_TYPE" val="Slide"/>
  <p:tag name="KSO_WM_DIAGRAM_VIRTUALLY_FRAME" val="{&quot;height&quot;:320.33181102362204,&quot;left&quot;:347.9,&quot;top&quot;:103,&quot;width&quot;:394.7614173228347}"/>
</p:tagLst>
</file>

<file path=ppt/tags/tag24.xml><?xml version="1.0" encoding="utf-8"?>
<p:tagLst xmlns:p="http://schemas.openxmlformats.org/presentationml/2006/main">
  <p:tag name="KSO_WM_DIAGRAM_VIRTUALLY_FRAME" val="{&quot;height&quot;:320.33181102362204,&quot;left&quot;:347.9,&quot;top&quot;:103,&quot;width&quot;:394.7614173228347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.xml><?xml version="1.0" encoding="utf-8"?>
<p:tagLst xmlns:p="http://schemas.openxmlformats.org/presentationml/2006/main">
  <p:tag name="POCKET_APPLY_TIME" val="2019年3月12日"/>
  <p:tag name="POCKET_APPLY_TYPE" val="Slide"/>
  <p:tag name="KSO_WM_DIAGRAM_VIRTUALLY_FRAME" val="{&quot;height&quot;:320.33181102362204,&quot;left&quot;:347.9,&quot;top&quot;:103,&quot;width&quot;:394.7614173228347}"/>
</p:tagLst>
</file>

<file path=ppt/tags/tag30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1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2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3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4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5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6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7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8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39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4.xml><?xml version="1.0" encoding="utf-8"?>
<p:tagLst xmlns:p="http://schemas.openxmlformats.org/presentationml/2006/main">
  <p:tag name="POCKET_APPLY_TIME" val="2019年3月12日"/>
  <p:tag name="POCKET_APPLY_TYPE" val="Slide"/>
  <p:tag name="KSO_WM_DIAGRAM_VIRTUALLY_FRAME" val="{&quot;height&quot;:320.33181102362204,&quot;left&quot;:347.9,&quot;top&quot;:103,&quot;width&quot;:394.7614173228347}"/>
</p:tagLst>
</file>

<file path=ppt/tags/tag40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41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42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43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44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45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46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47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316.6528346456693,&quot;left&quot;:70.6,&quot;top&quot;:103.4575590551181,&quot;width&quot;:782.4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316.6528346456693,&quot;left&quot;:70.6,&quot;top&quot;:103.4575590551181,&quot;width&quot;:782.45}"/>
</p:tagLst>
</file>

<file path=ppt/tags/tag5.xml><?xml version="1.0" encoding="utf-8"?>
<p:tagLst xmlns:p="http://schemas.openxmlformats.org/presentationml/2006/main">
  <p:tag name="POCKET_APPLY_TIME" val="2019年3月12日"/>
  <p:tag name="POCKET_APPLY_TYPE" val="Slide"/>
  <p:tag name="KSO_WM_DIAGRAM_VIRTUALLY_FRAME" val="{&quot;height&quot;:320.33181102362204,&quot;left&quot;:347.9,&quot;top&quot;:103,&quot;width&quot;:394.7614173228347}"/>
</p:tagLst>
</file>

<file path=ppt/tags/tag50.xml><?xml version="1.0" encoding="utf-8"?>
<p:tagLst xmlns:p="http://schemas.openxmlformats.org/presentationml/2006/main">
  <p:tag name="KSO_WM_DIAGRAM_VIRTUALLY_FRAME" val="{&quot;height&quot;:218.78574803149604,&quot;left&quot;:44.916456692913385,&quot;top&quot;:156.2144094488189,&quot;width&quot;:550.1550393700787}"/>
</p:tagLst>
</file>

<file path=ppt/tags/tag51.xml><?xml version="1.0" encoding="utf-8"?>
<p:tagLst xmlns:p="http://schemas.openxmlformats.org/presentationml/2006/main">
  <p:tag name="KSO_WM_DIAGRAM_VIRTUALLY_FRAME" val="{&quot;height&quot;:316.6528346456693,&quot;left&quot;:70.6,&quot;top&quot;:103.4575590551181,&quot;width&quot;:782.45}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POCKET_APPLY_TIME" val="2019年3月12日"/>
  <p:tag name="POCKET_APPLY_TYPE" val="Slide"/>
  <p:tag name="KSO_WM_DIAGRAM_VIRTUALLY_FRAME" val="{&quot;height&quot;:320.33181102362204,&quot;left&quot;:347.9,&quot;top&quot;:103,&quot;width&quot;:394.7614173228347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ISPRING_PRESENTATION_TITLE" val="PowerPoint 演示文稿"/>
  <p:tag name="COMMONDATA" val="eyJoZGlkIjoiZWFmNmRjZGU4MjUxMjVjMmZjNzY0YmExODk3ZDNjODYifQ=="/>
  <p:tag name="commondata" val="eyJoZGlkIjoiNzI1NzA3NDQ2MjRkYmUxZjBlNzkzMmU1MzQwZGVjOGQifQ=="/>
</p:tagLst>
</file>

<file path=ppt/tags/tag7.xml><?xml version="1.0" encoding="utf-8"?>
<p:tagLst xmlns:p="http://schemas.openxmlformats.org/presentationml/2006/main">
  <p:tag name="KSO_WM_DIAGRAM_VIRTUALLY_FRAME" val="{&quot;height&quot;:320.33181102362204,&quot;left&quot;:347.9,&quot;top&quot;:103,&quot;width&quot;:394.7614173228347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20.33181102362204,&quot;left&quot;:347.9,&quot;top&quot;:103,&quot;width&quot;:394.7614173228347}"/>
</p:tagLst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WPS 演示</Application>
  <PresentationFormat>自定义</PresentationFormat>
  <Paragraphs>138</Paragraphs>
  <Slides>24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Calibri</vt:lpstr>
      <vt:lpstr>Calibri</vt:lpstr>
      <vt:lpstr>Helvetica Neue</vt:lpstr>
      <vt:lpstr>Arial Unicode MS</vt:lpstr>
      <vt:lpstr>Menlo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冯新淇</cp:lastModifiedBy>
  <cp:revision>185</cp:revision>
  <dcterms:created xsi:type="dcterms:W3CDTF">2015-01-10T17:33:00Z</dcterms:created>
  <dcterms:modified xsi:type="dcterms:W3CDTF">2026-02-14T12:32:39Z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C2D4DEC9B7EA47BBB6E53BDB0439DBA3_13</vt:lpwstr>
  </property>
  <property fmtid="{D5CDD505-2E9C-101B-9397-08002B2CF9AE}" pid="3" name="KSOProductBuildVer">
    <vt:lpwstr>2052-12.1.0.23542</vt:lpwstr>
  </property>
</Properties>
</file>