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3"/>
  </p:notesMasterIdLst>
  <p:sldSz cx="12192000" cy="6858000"/>
  <p:notesSz cx="6858000" cy="12192000"/>
  <p:embeddedFontLst>
    <p:embeddedFont>
      <p:font typeface="Calibri" panose="020F0502020204030204" charset="0"/>
      <p:regular r:id="rId7"/>
      <p:bold r:id="rId8"/>
      <p:italic r:id="rId9"/>
      <p:boldItalic r:id="rId10"/>
    </p:embeddedFont>
  </p:embeddedFont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font" Target="fonts/font3.fntdata"/><Relationship Id="rId8" Type="http://schemas.openxmlformats.org/officeDocument/2006/relationships/font" Target="fonts/font2.fntdata"/><Relationship Id="rId7" Type="http://schemas.openxmlformats.org/officeDocument/2006/relationships/font" Target="fonts/font1.fntdata"/><Relationship Id="rId6" Type="http://schemas.openxmlformats.org/officeDocument/2006/relationships/tableStyles" Target="tableStyles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3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0" Type="http://schemas.openxmlformats.org/officeDocument/2006/relationships/font" Target="fonts/font4.fntdata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PTIST_MASTER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theme/theme1.xml><?xml version="1.0" encoding="utf-8"?>
<a:theme xmlns:a="http://schemas.openxmlformats.org/drawingml/2006/main" name="Custom Theme">
  <a:themeElements>
    <a:clrScheme name="Custom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Theme">
  <a:themeElements>
    <a:clrScheme name="Custom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On-screen Show (16:9)</PresentationFormat>
  <Paragraphs>0</Paragraphs>
  <Slides>0</Slides>
  <Notes>28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0</vt:i4>
      </vt:variant>
    </vt:vector>
  </HeadingPairs>
  <TitlesOfParts>
    <vt:vector size="18" baseType="lpstr">
      <vt:lpstr>Arial</vt:lpstr>
      <vt:lpstr>宋体</vt:lpstr>
      <vt:lpstr>Wingdings</vt:lpstr>
      <vt:lpstr>思源宋体</vt:lpstr>
      <vt:lpstr>思源宋体</vt:lpstr>
      <vt:lpstr>MiSans</vt:lpstr>
      <vt:lpstr>MiSans</vt:lpstr>
      <vt:lpstr>Noto Sans SC</vt:lpstr>
      <vt:lpstr>Noto Sans SC</vt:lpstr>
      <vt:lpstr>Goudy Stout</vt:lpstr>
      <vt:lpstr>Modern No. 20</vt:lpstr>
      <vt:lpstr>Calibri</vt:lpstr>
      <vt:lpstr>微软雅黑</vt:lpstr>
      <vt:lpstr>Arial Unicode MS</vt:lpstr>
      <vt:lpstr>等线</vt:lpstr>
      <vt:lpstr>汉仪力量黑简</vt:lpstr>
      <vt:lpstr>思源宋体</vt:lpstr>
      <vt:lpstr>Custom Theme</vt:lpstr>
    </vt:vector>
  </TitlesOfParts>
  <Company>Moonshot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人力资源管理系统设计</dc:title>
  <dc:creator>Kimi</dc:creator>
  <dc:subject>人力资源管理系统设计</dc:subject>
  <cp:lastModifiedBy>想想</cp:lastModifiedBy>
  <cp:revision>6</cp:revision>
  <dcterms:created xsi:type="dcterms:W3CDTF">2025-12-12T02:00:00Z</dcterms:created>
  <dcterms:modified xsi:type="dcterms:W3CDTF">2026-05-31T02:46:13Z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IGC">
    <vt:lpwstr>{"Label":"人力资源管理系统设计","ContentProducer":"001191110108MACG2KBH8F10000","ProduceID":"d4tepr136ak9kfpamhh0","ReservedCode1":"","ContentPropagator":"001191110108MACG2KBH8F20000","PropagateID":"d4tepr136ak9kfpamhh0","ReservedCode2":""}</vt:lpwstr>
  </property>
  <property fmtid="{D5CDD505-2E9C-101B-9397-08002B2CF9AE}" pid="3" name="ICV">
    <vt:lpwstr>7F50DC15962A41CEB9F993DD3658292E_12</vt:lpwstr>
  </property>
  <property fmtid="{D5CDD505-2E9C-101B-9397-08002B2CF9AE}" pid="4" name="KSOProductBuildVer">
    <vt:lpwstr>2052-12.1.0.26375</vt:lpwstr>
  </property>
</Properties>
</file>